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70" r:id="rId7"/>
    <p:sldId id="271" r:id="rId8"/>
    <p:sldId id="272" r:id="rId9"/>
    <p:sldId id="273" r:id="rId10"/>
    <p:sldId id="274" r:id="rId11"/>
    <p:sldId id="275" r:id="rId12"/>
    <p:sldId id="260" r:id="rId13"/>
    <p:sldId id="261" r:id="rId14"/>
    <p:sldId id="266" r:id="rId15"/>
    <p:sldId id="276"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260" y="3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22CA91-D650-465C-B79E-77D5C8085F4E}" type="doc">
      <dgm:prSet loTypeId="urn:microsoft.com/office/officeart/2005/8/layout/radial3" loCatId="relationship" qsTypeId="urn:microsoft.com/office/officeart/2005/8/quickstyle/simple2" qsCatId="simple" csTypeId="urn:microsoft.com/office/officeart/2005/8/colors/colorful1" csCatId="colorful" phldr="1"/>
      <dgm:spPr/>
      <dgm:t>
        <a:bodyPr/>
        <a:lstStyle/>
        <a:p>
          <a:endParaRPr lang="en-US"/>
        </a:p>
      </dgm:t>
    </dgm:pt>
    <dgm:pt modelId="{9C6B7858-3649-44B9-9812-FA0128233831}">
      <dgm:prSet phldrT="[Text]" custT="1"/>
      <dgm:spPr/>
      <dgm:t>
        <a:bodyPr/>
        <a:lstStyle/>
        <a:p>
          <a:r>
            <a:rPr lang="en-US" sz="1400" b="1" u="sng" dirty="0" smtClean="0"/>
            <a:t>Sustainable Development of Twin Villages – </a:t>
          </a:r>
          <a:r>
            <a:rPr lang="en-US" sz="1400" b="1" u="sng" dirty="0" err="1" smtClean="0"/>
            <a:t>Dhalani</a:t>
          </a:r>
          <a:r>
            <a:rPr lang="en-US" sz="1400" b="1" u="sng" dirty="0" smtClean="0"/>
            <a:t> and </a:t>
          </a:r>
          <a:r>
            <a:rPr lang="en-US" sz="1400" b="1" u="sng" dirty="0" err="1" smtClean="0"/>
            <a:t>Koti</a:t>
          </a:r>
          <a:endParaRPr lang="en-US" sz="1400" b="1" dirty="0"/>
        </a:p>
      </dgm:t>
    </dgm:pt>
    <dgm:pt modelId="{8E9A7BB2-AAA8-4371-96B1-ACB14157C3D1}" type="parTrans" cxnId="{95A0988A-87EF-42E4-9C8A-FF057DA0B3CA}">
      <dgm:prSet/>
      <dgm:spPr/>
      <dgm:t>
        <a:bodyPr/>
        <a:lstStyle/>
        <a:p>
          <a:endParaRPr lang="en-US" sz="2000"/>
        </a:p>
      </dgm:t>
    </dgm:pt>
    <dgm:pt modelId="{2791360A-1877-4757-8B5C-7FA1BEAC6D0D}" type="sibTrans" cxnId="{95A0988A-87EF-42E4-9C8A-FF057DA0B3CA}">
      <dgm:prSet/>
      <dgm:spPr/>
      <dgm:t>
        <a:bodyPr/>
        <a:lstStyle/>
        <a:p>
          <a:endParaRPr lang="en-US" sz="2000"/>
        </a:p>
      </dgm:t>
    </dgm:pt>
    <dgm:pt modelId="{221D6F73-875A-4F77-826C-1459D535E943}">
      <dgm:prSet phldrT="[Text]" custT="1"/>
      <dgm:spPr/>
      <dgm:t>
        <a:bodyPr/>
        <a:lstStyle/>
        <a:p>
          <a:r>
            <a:rPr lang="en-US" sz="1200" b="1" dirty="0" smtClean="0"/>
            <a:t>SDG 16: Good Governance and Strong Institutions</a:t>
          </a:r>
          <a:endParaRPr lang="en-US" sz="1200" b="1" dirty="0"/>
        </a:p>
      </dgm:t>
    </dgm:pt>
    <dgm:pt modelId="{5EE61BEC-368E-45EE-80FA-75B0A5070970}" type="parTrans" cxnId="{B65BD36E-550D-4D06-9E5A-E8817FE173F6}">
      <dgm:prSet/>
      <dgm:spPr/>
      <dgm:t>
        <a:bodyPr/>
        <a:lstStyle/>
        <a:p>
          <a:endParaRPr lang="en-US" sz="2000"/>
        </a:p>
      </dgm:t>
    </dgm:pt>
    <dgm:pt modelId="{CF710E32-75AD-4D5F-8746-FEA1799D89C8}" type="sibTrans" cxnId="{B65BD36E-550D-4D06-9E5A-E8817FE173F6}">
      <dgm:prSet/>
      <dgm:spPr/>
      <dgm:t>
        <a:bodyPr/>
        <a:lstStyle/>
        <a:p>
          <a:endParaRPr lang="en-US" sz="2000"/>
        </a:p>
      </dgm:t>
    </dgm:pt>
    <dgm:pt modelId="{3CF15AE6-F875-4580-B0BD-5FAAD8B21705}">
      <dgm:prSet phldrT="[Text]" custT="1"/>
      <dgm:spPr/>
      <dgm:t>
        <a:bodyPr/>
        <a:lstStyle/>
        <a:p>
          <a:r>
            <a:rPr lang="en-US" sz="1200" b="1" dirty="0" smtClean="0"/>
            <a:t>SDG 3: Good Health &amp; Well Being</a:t>
          </a:r>
          <a:endParaRPr lang="en-US" sz="1200" b="1" dirty="0"/>
        </a:p>
      </dgm:t>
    </dgm:pt>
    <dgm:pt modelId="{DECFAEAB-65EF-427C-941C-F69F6E8B5823}" type="parTrans" cxnId="{9727EE72-7B32-4E3D-B6E4-07742172B663}">
      <dgm:prSet/>
      <dgm:spPr/>
      <dgm:t>
        <a:bodyPr/>
        <a:lstStyle/>
        <a:p>
          <a:endParaRPr lang="en-US" sz="2000"/>
        </a:p>
      </dgm:t>
    </dgm:pt>
    <dgm:pt modelId="{AF906F1B-98BE-4F81-A10D-EE95069AC155}" type="sibTrans" cxnId="{9727EE72-7B32-4E3D-B6E4-07742172B663}">
      <dgm:prSet/>
      <dgm:spPr/>
      <dgm:t>
        <a:bodyPr/>
        <a:lstStyle/>
        <a:p>
          <a:endParaRPr lang="en-US" sz="2000"/>
        </a:p>
      </dgm:t>
    </dgm:pt>
    <dgm:pt modelId="{30707BAC-759C-4663-864F-ACE720809F4B}">
      <dgm:prSet phldrT="[Text]" custT="1"/>
      <dgm:spPr/>
      <dgm:t>
        <a:bodyPr/>
        <a:lstStyle/>
        <a:p>
          <a:r>
            <a:rPr lang="en-US" sz="1200" b="1" dirty="0" smtClean="0"/>
            <a:t>SDG 04: Quality Education</a:t>
          </a:r>
          <a:endParaRPr lang="en-US" sz="1200" b="1" dirty="0"/>
        </a:p>
      </dgm:t>
    </dgm:pt>
    <dgm:pt modelId="{07B9E3F8-08BE-4B6B-8FC7-5BB99C7C2AE4}" type="parTrans" cxnId="{0C3EDEF2-7C17-4339-9D30-0A90CFECB836}">
      <dgm:prSet/>
      <dgm:spPr/>
      <dgm:t>
        <a:bodyPr/>
        <a:lstStyle/>
        <a:p>
          <a:endParaRPr lang="en-US" sz="2000"/>
        </a:p>
      </dgm:t>
    </dgm:pt>
    <dgm:pt modelId="{F7531179-521D-4647-9B2A-278CCD9305BF}" type="sibTrans" cxnId="{0C3EDEF2-7C17-4339-9D30-0A90CFECB836}">
      <dgm:prSet/>
      <dgm:spPr/>
      <dgm:t>
        <a:bodyPr/>
        <a:lstStyle/>
        <a:p>
          <a:endParaRPr lang="en-US" sz="2000"/>
        </a:p>
      </dgm:t>
    </dgm:pt>
    <dgm:pt modelId="{07231BFE-C183-4751-97BD-9E6CE5FA673B}">
      <dgm:prSet phldrT="[Text]" custT="1"/>
      <dgm:spPr/>
      <dgm:t>
        <a:bodyPr/>
        <a:lstStyle/>
        <a:p>
          <a:r>
            <a:rPr lang="en-US" sz="1200" b="1" dirty="0" smtClean="0"/>
            <a:t>SDG 05 and 10: Gender Equality and Inclusion</a:t>
          </a:r>
          <a:endParaRPr lang="en-US" sz="1200" b="1" dirty="0"/>
        </a:p>
      </dgm:t>
    </dgm:pt>
    <dgm:pt modelId="{F58DD866-B297-4B51-9ECF-8130302BB6F6}" type="parTrans" cxnId="{9E785101-A547-4621-91AE-455537E04AC0}">
      <dgm:prSet/>
      <dgm:spPr/>
      <dgm:t>
        <a:bodyPr/>
        <a:lstStyle/>
        <a:p>
          <a:endParaRPr lang="en-US" sz="2000"/>
        </a:p>
      </dgm:t>
    </dgm:pt>
    <dgm:pt modelId="{4DD773F4-7B12-48DB-A8EF-4538C7FB4C8E}" type="sibTrans" cxnId="{9E785101-A547-4621-91AE-455537E04AC0}">
      <dgm:prSet/>
      <dgm:spPr/>
      <dgm:t>
        <a:bodyPr/>
        <a:lstStyle/>
        <a:p>
          <a:endParaRPr lang="en-US" sz="2000"/>
        </a:p>
      </dgm:t>
    </dgm:pt>
    <dgm:pt modelId="{03FEA3F5-E571-4C5C-B86D-404777D09081}">
      <dgm:prSet phldrT="[Text]" custT="1"/>
      <dgm:spPr/>
      <dgm:t>
        <a:bodyPr/>
        <a:lstStyle/>
        <a:p>
          <a:r>
            <a:rPr lang="en-US" sz="1200" b="1" dirty="0" smtClean="0"/>
            <a:t>SDG 06: Clean Water and Sanitation</a:t>
          </a:r>
          <a:endParaRPr lang="en-US" sz="1200" b="1" dirty="0"/>
        </a:p>
      </dgm:t>
    </dgm:pt>
    <dgm:pt modelId="{816D8199-319C-4E6D-83AE-1D62C2BD8494}" type="parTrans" cxnId="{2D7AE6BF-CCCD-4615-9129-10F5E2E72AC2}">
      <dgm:prSet/>
      <dgm:spPr/>
      <dgm:t>
        <a:bodyPr/>
        <a:lstStyle/>
        <a:p>
          <a:endParaRPr lang="en-US" sz="2000"/>
        </a:p>
      </dgm:t>
    </dgm:pt>
    <dgm:pt modelId="{5F910FE5-FA97-4B75-9CF0-CE87FBF3D07F}" type="sibTrans" cxnId="{2D7AE6BF-CCCD-4615-9129-10F5E2E72AC2}">
      <dgm:prSet/>
      <dgm:spPr/>
      <dgm:t>
        <a:bodyPr/>
        <a:lstStyle/>
        <a:p>
          <a:endParaRPr lang="en-US" sz="2000"/>
        </a:p>
      </dgm:t>
    </dgm:pt>
    <dgm:pt modelId="{B6E9810B-B7AE-471D-80DC-A7E971539785}">
      <dgm:prSet phldrT="[Text]" custT="1"/>
      <dgm:spPr/>
      <dgm:t>
        <a:bodyPr/>
        <a:lstStyle/>
        <a:p>
          <a:r>
            <a:rPr lang="en-US" sz="1200" b="1" dirty="0" smtClean="0"/>
            <a:t>SDG 9: Resilient Infrastructure</a:t>
          </a:r>
          <a:endParaRPr lang="en-US" sz="1200" b="1" dirty="0"/>
        </a:p>
      </dgm:t>
    </dgm:pt>
    <dgm:pt modelId="{097D0A6D-6E0B-4F68-A5B6-D2E5690C8738}" type="parTrans" cxnId="{7804A558-1A69-4487-991A-4180A16FE79A}">
      <dgm:prSet/>
      <dgm:spPr/>
      <dgm:t>
        <a:bodyPr/>
        <a:lstStyle/>
        <a:p>
          <a:endParaRPr lang="en-US" sz="2000"/>
        </a:p>
      </dgm:t>
    </dgm:pt>
    <dgm:pt modelId="{FE30BE74-7896-4ED7-A5CA-38D297DD8D4C}" type="sibTrans" cxnId="{7804A558-1A69-4487-991A-4180A16FE79A}">
      <dgm:prSet/>
      <dgm:spPr/>
      <dgm:t>
        <a:bodyPr/>
        <a:lstStyle/>
        <a:p>
          <a:endParaRPr lang="en-US" sz="2000"/>
        </a:p>
      </dgm:t>
    </dgm:pt>
    <dgm:pt modelId="{2BB82E38-DA99-4214-9F3F-D9419A9D0666}">
      <dgm:prSet phldrT="[Text]" custT="1"/>
      <dgm:spPr/>
      <dgm:t>
        <a:bodyPr/>
        <a:lstStyle/>
        <a:p>
          <a:r>
            <a:rPr lang="en-US" sz="1000" dirty="0" smtClean="0"/>
            <a:t>Panchayat Office Upgradation</a:t>
          </a:r>
          <a:endParaRPr lang="en-US" sz="1000" dirty="0"/>
        </a:p>
      </dgm:t>
    </dgm:pt>
    <dgm:pt modelId="{76880041-5874-4488-A0F3-7D6BD11C67D1}" type="parTrans" cxnId="{D5F02BC8-DD20-43F4-8769-73664401293A}">
      <dgm:prSet/>
      <dgm:spPr/>
      <dgm:t>
        <a:bodyPr/>
        <a:lstStyle/>
        <a:p>
          <a:endParaRPr lang="en-US" sz="2000"/>
        </a:p>
      </dgm:t>
    </dgm:pt>
    <dgm:pt modelId="{991BE4D9-4CDA-4895-B325-B2EF2A87E8DA}" type="sibTrans" cxnId="{D5F02BC8-DD20-43F4-8769-73664401293A}">
      <dgm:prSet/>
      <dgm:spPr/>
      <dgm:t>
        <a:bodyPr/>
        <a:lstStyle/>
        <a:p>
          <a:endParaRPr lang="en-US" sz="2000"/>
        </a:p>
      </dgm:t>
    </dgm:pt>
    <dgm:pt modelId="{75E1AA0A-3D9B-4AF8-8F96-18D7F88045FF}">
      <dgm:prSet phldrT="[Text]" custT="1"/>
      <dgm:spPr/>
      <dgm:t>
        <a:bodyPr/>
        <a:lstStyle/>
        <a:p>
          <a:r>
            <a:rPr lang="en-US" sz="1000" dirty="0" smtClean="0"/>
            <a:t>E-Governance</a:t>
          </a:r>
          <a:endParaRPr lang="en-US" sz="1000" dirty="0"/>
        </a:p>
      </dgm:t>
    </dgm:pt>
    <dgm:pt modelId="{E4DA5B7D-DFBE-4BBD-802E-5380AC21625D}" type="parTrans" cxnId="{ED3DF551-09AF-4D2E-BC52-78FC970CC262}">
      <dgm:prSet/>
      <dgm:spPr/>
      <dgm:t>
        <a:bodyPr/>
        <a:lstStyle/>
        <a:p>
          <a:endParaRPr lang="en-US" sz="2000"/>
        </a:p>
      </dgm:t>
    </dgm:pt>
    <dgm:pt modelId="{72379E22-6401-4376-A469-E3A06F3AA0D9}" type="sibTrans" cxnId="{ED3DF551-09AF-4D2E-BC52-78FC970CC262}">
      <dgm:prSet/>
      <dgm:spPr/>
      <dgm:t>
        <a:bodyPr/>
        <a:lstStyle/>
        <a:p>
          <a:endParaRPr lang="en-US" sz="2000"/>
        </a:p>
      </dgm:t>
    </dgm:pt>
    <dgm:pt modelId="{ED39A786-E1E9-408D-A61D-73A58C4A7290}">
      <dgm:prSet phldrT="[Text]" custT="1"/>
      <dgm:spPr/>
      <dgm:t>
        <a:bodyPr/>
        <a:lstStyle/>
        <a:p>
          <a:r>
            <a:rPr lang="en-US" sz="1000" dirty="0" smtClean="0"/>
            <a:t>Public Address System</a:t>
          </a:r>
          <a:endParaRPr lang="en-US" sz="1000" dirty="0"/>
        </a:p>
      </dgm:t>
    </dgm:pt>
    <dgm:pt modelId="{A1DC6AD0-DD79-466D-8656-52F10F026BD3}" type="parTrans" cxnId="{F7B56B33-A7C8-4F49-84EB-4E53615E5CD5}">
      <dgm:prSet/>
      <dgm:spPr/>
      <dgm:t>
        <a:bodyPr/>
        <a:lstStyle/>
        <a:p>
          <a:endParaRPr lang="en-US" sz="2000"/>
        </a:p>
      </dgm:t>
    </dgm:pt>
    <dgm:pt modelId="{0B648775-25AD-4769-BD2D-F9C426C916C5}" type="sibTrans" cxnId="{F7B56B33-A7C8-4F49-84EB-4E53615E5CD5}">
      <dgm:prSet/>
      <dgm:spPr/>
      <dgm:t>
        <a:bodyPr/>
        <a:lstStyle/>
        <a:p>
          <a:endParaRPr lang="en-US" sz="2000"/>
        </a:p>
      </dgm:t>
    </dgm:pt>
    <dgm:pt modelId="{970BCE1C-E77B-42EC-861C-7D019CF2D5CD}">
      <dgm:prSet phldrT="[Text]" custT="1"/>
      <dgm:spPr/>
      <dgm:t>
        <a:bodyPr/>
        <a:lstStyle/>
        <a:p>
          <a:r>
            <a:rPr lang="en-US" sz="1000" dirty="0" smtClean="0"/>
            <a:t>Surveillance System</a:t>
          </a:r>
          <a:endParaRPr lang="en-US" sz="1000" dirty="0"/>
        </a:p>
      </dgm:t>
    </dgm:pt>
    <dgm:pt modelId="{C4E1EA20-011E-4D5B-B1B3-2FC317B41609}" type="parTrans" cxnId="{4D0F6427-C25A-4D7F-996E-C269D7DE4EC7}">
      <dgm:prSet/>
      <dgm:spPr/>
      <dgm:t>
        <a:bodyPr/>
        <a:lstStyle/>
        <a:p>
          <a:endParaRPr lang="en-US" sz="2000"/>
        </a:p>
      </dgm:t>
    </dgm:pt>
    <dgm:pt modelId="{9881562E-9EB3-4E55-89FC-7EE276B7B2A8}" type="sibTrans" cxnId="{4D0F6427-C25A-4D7F-996E-C269D7DE4EC7}">
      <dgm:prSet/>
      <dgm:spPr/>
      <dgm:t>
        <a:bodyPr/>
        <a:lstStyle/>
        <a:p>
          <a:endParaRPr lang="en-US" sz="2000"/>
        </a:p>
      </dgm:t>
    </dgm:pt>
    <dgm:pt modelId="{DD49591B-2739-4971-9C1C-4E2673C6D40F}">
      <dgm:prSet phldrT="[Text]" custT="1"/>
      <dgm:spPr/>
      <dgm:t>
        <a:bodyPr/>
        <a:lstStyle/>
        <a:p>
          <a:r>
            <a:rPr lang="en-US" sz="1000" dirty="0" smtClean="0"/>
            <a:t>Play Ground Upgradation</a:t>
          </a:r>
          <a:endParaRPr lang="en-US" sz="1000" dirty="0"/>
        </a:p>
      </dgm:t>
    </dgm:pt>
    <dgm:pt modelId="{48EBD70D-95EE-4877-9846-B35AFD7156AF}" type="parTrans" cxnId="{CC88E598-DD9F-461A-BC26-0D341E9F0A2F}">
      <dgm:prSet/>
      <dgm:spPr/>
      <dgm:t>
        <a:bodyPr/>
        <a:lstStyle/>
        <a:p>
          <a:endParaRPr lang="en-US" sz="2000"/>
        </a:p>
      </dgm:t>
    </dgm:pt>
    <dgm:pt modelId="{AB37A325-B709-4467-B229-0C703D541589}" type="sibTrans" cxnId="{CC88E598-DD9F-461A-BC26-0D341E9F0A2F}">
      <dgm:prSet/>
      <dgm:spPr/>
      <dgm:t>
        <a:bodyPr/>
        <a:lstStyle/>
        <a:p>
          <a:endParaRPr lang="en-US" sz="2000"/>
        </a:p>
      </dgm:t>
    </dgm:pt>
    <dgm:pt modelId="{1A62293C-4315-4931-A0EB-7E6D6748DF29}">
      <dgm:prSet phldrT="[Text]" custT="1"/>
      <dgm:spPr/>
      <dgm:t>
        <a:bodyPr/>
        <a:lstStyle/>
        <a:p>
          <a:r>
            <a:rPr lang="en-US" sz="1000" dirty="0" smtClean="0"/>
            <a:t>Sports Equipment's</a:t>
          </a:r>
          <a:endParaRPr lang="en-US" sz="1000" dirty="0"/>
        </a:p>
      </dgm:t>
    </dgm:pt>
    <dgm:pt modelId="{FCA24ABD-8A8E-4681-BC98-139161603A32}" type="parTrans" cxnId="{EB33C6A2-3B97-4E79-94EA-41DD7F45C494}">
      <dgm:prSet/>
      <dgm:spPr/>
      <dgm:t>
        <a:bodyPr/>
        <a:lstStyle/>
        <a:p>
          <a:endParaRPr lang="en-US" sz="2000"/>
        </a:p>
      </dgm:t>
    </dgm:pt>
    <dgm:pt modelId="{82934D11-CF58-47DF-BA06-135044247D2D}" type="sibTrans" cxnId="{EB33C6A2-3B97-4E79-94EA-41DD7F45C494}">
      <dgm:prSet/>
      <dgm:spPr/>
      <dgm:t>
        <a:bodyPr/>
        <a:lstStyle/>
        <a:p>
          <a:endParaRPr lang="en-US" sz="2000"/>
        </a:p>
      </dgm:t>
    </dgm:pt>
    <dgm:pt modelId="{6413A979-4FA7-4E93-8AC2-472AF3F7A981}">
      <dgm:prSet phldrT="[Text]" custT="1"/>
      <dgm:spPr/>
      <dgm:t>
        <a:bodyPr/>
        <a:lstStyle/>
        <a:p>
          <a:r>
            <a:rPr lang="en-US" sz="1000" dirty="0" smtClean="0"/>
            <a:t>Wellness Camps</a:t>
          </a:r>
          <a:endParaRPr lang="en-US" sz="1000" dirty="0"/>
        </a:p>
      </dgm:t>
    </dgm:pt>
    <dgm:pt modelId="{E14658FD-22E1-4452-B09F-ECA724825A31}" type="parTrans" cxnId="{9C1B9ED4-6CCE-49D1-97D1-DC07C64C2BD9}">
      <dgm:prSet/>
      <dgm:spPr/>
      <dgm:t>
        <a:bodyPr/>
        <a:lstStyle/>
        <a:p>
          <a:endParaRPr lang="en-US" sz="2000"/>
        </a:p>
      </dgm:t>
    </dgm:pt>
    <dgm:pt modelId="{0A7A4D4D-07A0-4167-BAD9-4818A57ACE9D}" type="sibTrans" cxnId="{9C1B9ED4-6CCE-49D1-97D1-DC07C64C2BD9}">
      <dgm:prSet/>
      <dgm:spPr/>
      <dgm:t>
        <a:bodyPr/>
        <a:lstStyle/>
        <a:p>
          <a:endParaRPr lang="en-US" sz="2000"/>
        </a:p>
      </dgm:t>
    </dgm:pt>
    <dgm:pt modelId="{90CC0431-1CEE-443B-8621-6B6B2A205815}">
      <dgm:prSet phldrT="[Text]" custT="1"/>
      <dgm:spPr/>
      <dgm:t>
        <a:bodyPr/>
        <a:lstStyle/>
        <a:p>
          <a:r>
            <a:rPr lang="en-US" sz="1000" dirty="0" smtClean="0"/>
            <a:t>Education</a:t>
          </a:r>
          <a:endParaRPr lang="en-US" sz="1000" dirty="0"/>
        </a:p>
      </dgm:t>
    </dgm:pt>
    <dgm:pt modelId="{3CF152B3-2DB8-4B37-A6A1-0227DDB7C324}" type="parTrans" cxnId="{D372AC15-E434-49C8-B269-4490F1FE82F0}">
      <dgm:prSet/>
      <dgm:spPr/>
      <dgm:t>
        <a:bodyPr/>
        <a:lstStyle/>
        <a:p>
          <a:endParaRPr lang="en-US" sz="2000"/>
        </a:p>
      </dgm:t>
    </dgm:pt>
    <dgm:pt modelId="{0EEF39FF-F4D1-48EA-9716-7DBFD550A4CA}" type="sibTrans" cxnId="{D372AC15-E434-49C8-B269-4490F1FE82F0}">
      <dgm:prSet/>
      <dgm:spPr/>
      <dgm:t>
        <a:bodyPr/>
        <a:lstStyle/>
        <a:p>
          <a:endParaRPr lang="en-US" sz="2000"/>
        </a:p>
      </dgm:t>
    </dgm:pt>
    <dgm:pt modelId="{D505EFD9-2035-49A4-A9EF-2D3AF5A9AA3F}">
      <dgm:prSet phldrT="[Text]" custT="1"/>
      <dgm:spPr/>
      <dgm:t>
        <a:bodyPr/>
        <a:lstStyle/>
        <a:p>
          <a:r>
            <a:rPr lang="en-US" sz="1000" dirty="0" smtClean="0"/>
            <a:t>Entrepreneurship Training</a:t>
          </a:r>
          <a:endParaRPr lang="en-US" sz="1000" dirty="0"/>
        </a:p>
      </dgm:t>
    </dgm:pt>
    <dgm:pt modelId="{149EF2E8-95D6-4961-962B-425986222338}" type="parTrans" cxnId="{3F9ACA81-C866-4322-A147-EA1A1A27393D}">
      <dgm:prSet/>
      <dgm:spPr/>
      <dgm:t>
        <a:bodyPr/>
        <a:lstStyle/>
        <a:p>
          <a:endParaRPr lang="en-US" sz="2000"/>
        </a:p>
      </dgm:t>
    </dgm:pt>
    <dgm:pt modelId="{4B3974DC-EF4C-4544-B70E-5C825D93FBFA}" type="sibTrans" cxnId="{3F9ACA81-C866-4322-A147-EA1A1A27393D}">
      <dgm:prSet/>
      <dgm:spPr/>
      <dgm:t>
        <a:bodyPr/>
        <a:lstStyle/>
        <a:p>
          <a:endParaRPr lang="en-US" sz="2000"/>
        </a:p>
      </dgm:t>
    </dgm:pt>
    <dgm:pt modelId="{A46E2DB4-0F3F-4076-9C41-8B2B13FA6CF7}">
      <dgm:prSet phldrT="[Text]" custT="1"/>
      <dgm:spPr/>
      <dgm:t>
        <a:bodyPr/>
        <a:lstStyle/>
        <a:p>
          <a:r>
            <a:rPr lang="en-US" sz="1000" dirty="0" smtClean="0"/>
            <a:t>Women Empowerment</a:t>
          </a:r>
          <a:endParaRPr lang="en-US" sz="1000" dirty="0"/>
        </a:p>
      </dgm:t>
    </dgm:pt>
    <dgm:pt modelId="{CDBEF44E-7970-4DAB-9F41-C0CBABF5332C}" type="parTrans" cxnId="{973482A8-4BE9-4E3E-A3A9-C8B54DF032D3}">
      <dgm:prSet/>
      <dgm:spPr/>
      <dgm:t>
        <a:bodyPr/>
        <a:lstStyle/>
        <a:p>
          <a:endParaRPr lang="en-US" sz="2000"/>
        </a:p>
      </dgm:t>
    </dgm:pt>
    <dgm:pt modelId="{377FD9B1-382C-4A74-9D56-94EA1B3C8401}" type="sibTrans" cxnId="{973482A8-4BE9-4E3E-A3A9-C8B54DF032D3}">
      <dgm:prSet/>
      <dgm:spPr/>
      <dgm:t>
        <a:bodyPr/>
        <a:lstStyle/>
        <a:p>
          <a:endParaRPr lang="en-US" sz="2000"/>
        </a:p>
      </dgm:t>
    </dgm:pt>
    <dgm:pt modelId="{308462F1-6419-4526-9AD9-18D1DB5C3C80}">
      <dgm:prSet phldrT="[Text]" custT="1"/>
      <dgm:spPr/>
      <dgm:t>
        <a:bodyPr/>
        <a:lstStyle/>
        <a:p>
          <a:r>
            <a:rPr lang="en-US" sz="1000" dirty="0" smtClean="0"/>
            <a:t>Internet-Optical Fiber</a:t>
          </a:r>
          <a:endParaRPr lang="en-US" sz="1000" dirty="0"/>
        </a:p>
      </dgm:t>
    </dgm:pt>
    <dgm:pt modelId="{16ECD5B4-690F-4B72-BEB0-2B705EA3255F}" type="parTrans" cxnId="{026CCBE1-CB5D-4572-838A-FEEBF4DCECF9}">
      <dgm:prSet/>
      <dgm:spPr/>
      <dgm:t>
        <a:bodyPr/>
        <a:lstStyle/>
        <a:p>
          <a:endParaRPr lang="en-US" sz="2000"/>
        </a:p>
      </dgm:t>
    </dgm:pt>
    <dgm:pt modelId="{239070F4-AD5F-4558-AB79-E546EF0F81BC}" type="sibTrans" cxnId="{026CCBE1-CB5D-4572-838A-FEEBF4DCECF9}">
      <dgm:prSet/>
      <dgm:spPr/>
      <dgm:t>
        <a:bodyPr/>
        <a:lstStyle/>
        <a:p>
          <a:endParaRPr lang="en-US" sz="2000"/>
        </a:p>
      </dgm:t>
    </dgm:pt>
    <dgm:pt modelId="{5F08654D-E550-44F3-A703-CD4DBACFEE06}">
      <dgm:prSet phldrT="[Text]" custT="1"/>
      <dgm:spPr/>
      <dgm:t>
        <a:bodyPr/>
        <a:lstStyle/>
        <a:p>
          <a:r>
            <a:rPr lang="en-US" sz="1000" dirty="0" smtClean="0"/>
            <a:t>Mobile Signal Booster</a:t>
          </a:r>
          <a:endParaRPr lang="en-US" sz="1000" dirty="0"/>
        </a:p>
      </dgm:t>
    </dgm:pt>
    <dgm:pt modelId="{64D356A0-926E-43E3-8D5E-8FFB12203DD6}" type="parTrans" cxnId="{816D704C-0D4B-498D-BBC2-14F93BDEA3D7}">
      <dgm:prSet/>
      <dgm:spPr/>
      <dgm:t>
        <a:bodyPr/>
        <a:lstStyle/>
        <a:p>
          <a:endParaRPr lang="en-US" sz="2000"/>
        </a:p>
      </dgm:t>
    </dgm:pt>
    <dgm:pt modelId="{F679E065-18F6-48A7-98EC-932D9D0E377C}" type="sibTrans" cxnId="{816D704C-0D4B-498D-BBC2-14F93BDEA3D7}">
      <dgm:prSet/>
      <dgm:spPr/>
      <dgm:t>
        <a:bodyPr/>
        <a:lstStyle/>
        <a:p>
          <a:endParaRPr lang="en-US" sz="2000"/>
        </a:p>
      </dgm:t>
    </dgm:pt>
    <dgm:pt modelId="{E48FBA36-4ADB-4D35-9384-2CC862D4731D}">
      <dgm:prSet phldrT="[Text]" custT="1"/>
      <dgm:spPr/>
      <dgm:t>
        <a:bodyPr/>
        <a:lstStyle/>
        <a:p>
          <a:r>
            <a:rPr lang="en-US" sz="1000" dirty="0" smtClean="0"/>
            <a:t>Inclusion of all age, gender, race, class &amp; socio economic groups</a:t>
          </a:r>
          <a:endParaRPr lang="en-US" sz="1000" dirty="0"/>
        </a:p>
      </dgm:t>
    </dgm:pt>
    <dgm:pt modelId="{15E49EDA-F2DF-4632-80E3-ABA48835FEB1}" type="parTrans" cxnId="{BE2D2219-94C8-4569-857B-0E3C4FACDB35}">
      <dgm:prSet/>
      <dgm:spPr/>
      <dgm:t>
        <a:bodyPr/>
        <a:lstStyle/>
        <a:p>
          <a:endParaRPr lang="en-US" sz="2000"/>
        </a:p>
      </dgm:t>
    </dgm:pt>
    <dgm:pt modelId="{27110134-C052-4D66-A0C4-988C3F6C7888}" type="sibTrans" cxnId="{BE2D2219-94C8-4569-857B-0E3C4FACDB35}">
      <dgm:prSet/>
      <dgm:spPr/>
      <dgm:t>
        <a:bodyPr/>
        <a:lstStyle/>
        <a:p>
          <a:endParaRPr lang="en-US" sz="2000"/>
        </a:p>
      </dgm:t>
    </dgm:pt>
    <dgm:pt modelId="{4F1978A5-F644-4021-A8A1-5F059C69F2E5}">
      <dgm:prSet phldrT="[Text]" custT="1"/>
      <dgm:spPr/>
      <dgm:t>
        <a:bodyPr/>
        <a:lstStyle/>
        <a:p>
          <a:r>
            <a:rPr lang="en-US" sz="1000" dirty="0" smtClean="0"/>
            <a:t>Solid Waste Management</a:t>
          </a:r>
          <a:endParaRPr lang="en-US" sz="1000" dirty="0"/>
        </a:p>
      </dgm:t>
    </dgm:pt>
    <dgm:pt modelId="{5846708B-87B0-46E7-BCD3-712949DD6826}" type="parTrans" cxnId="{604E9A5B-63AD-4252-AB3F-4F0999526BE8}">
      <dgm:prSet/>
      <dgm:spPr/>
      <dgm:t>
        <a:bodyPr/>
        <a:lstStyle/>
        <a:p>
          <a:endParaRPr lang="en-US" sz="2000"/>
        </a:p>
      </dgm:t>
    </dgm:pt>
    <dgm:pt modelId="{BE29E0D7-C7A5-4915-9E22-0CFA3117C08D}" type="sibTrans" cxnId="{604E9A5B-63AD-4252-AB3F-4F0999526BE8}">
      <dgm:prSet/>
      <dgm:spPr/>
      <dgm:t>
        <a:bodyPr/>
        <a:lstStyle/>
        <a:p>
          <a:endParaRPr lang="en-US" sz="2000"/>
        </a:p>
      </dgm:t>
    </dgm:pt>
    <dgm:pt modelId="{CD1856E7-4EE9-444E-B081-5BAF300F34DB}">
      <dgm:prSet phldrT="[Text]" custT="1"/>
      <dgm:spPr/>
      <dgm:t>
        <a:bodyPr/>
        <a:lstStyle/>
        <a:p>
          <a:r>
            <a:rPr lang="en-US" sz="1000" dirty="0" smtClean="0"/>
            <a:t>Toilets</a:t>
          </a:r>
          <a:endParaRPr lang="en-US" sz="1000" dirty="0"/>
        </a:p>
      </dgm:t>
    </dgm:pt>
    <dgm:pt modelId="{B7B7FE7F-FAC5-4F4F-9676-A08F419751FC}" type="parTrans" cxnId="{E576B590-8E2C-40EC-AA6B-E9F131394285}">
      <dgm:prSet/>
      <dgm:spPr/>
      <dgm:t>
        <a:bodyPr/>
        <a:lstStyle/>
        <a:p>
          <a:endParaRPr lang="en-US" sz="2000"/>
        </a:p>
      </dgm:t>
    </dgm:pt>
    <dgm:pt modelId="{427EC848-2FCE-45DD-BC95-4948158964E0}" type="sibTrans" cxnId="{E576B590-8E2C-40EC-AA6B-E9F131394285}">
      <dgm:prSet/>
      <dgm:spPr/>
      <dgm:t>
        <a:bodyPr/>
        <a:lstStyle/>
        <a:p>
          <a:endParaRPr lang="en-US" sz="2000"/>
        </a:p>
      </dgm:t>
    </dgm:pt>
    <dgm:pt modelId="{FA644979-DE80-449B-B0DE-661A99CA238A}">
      <dgm:prSet phldrT="[Text]" custT="1"/>
      <dgm:spPr/>
      <dgm:t>
        <a:bodyPr/>
        <a:lstStyle/>
        <a:p>
          <a:r>
            <a:rPr lang="en-US" sz="1000" dirty="0" smtClean="0"/>
            <a:t>PHC &amp; Family Welfare Center</a:t>
          </a:r>
          <a:endParaRPr lang="en-US" sz="1000" dirty="0"/>
        </a:p>
      </dgm:t>
    </dgm:pt>
    <dgm:pt modelId="{C1271979-6067-4434-AA6F-21DB90794B98}" type="parTrans" cxnId="{D91181CD-6034-45B9-B230-CAA0C3E7F3AB}">
      <dgm:prSet/>
      <dgm:spPr/>
      <dgm:t>
        <a:bodyPr/>
        <a:lstStyle/>
        <a:p>
          <a:endParaRPr lang="en-US" sz="2000"/>
        </a:p>
      </dgm:t>
    </dgm:pt>
    <dgm:pt modelId="{486F2D83-B28B-41CC-B9F9-6D993725628D}" type="sibTrans" cxnId="{D91181CD-6034-45B9-B230-CAA0C3E7F3AB}">
      <dgm:prSet/>
      <dgm:spPr/>
      <dgm:t>
        <a:bodyPr/>
        <a:lstStyle/>
        <a:p>
          <a:endParaRPr lang="en-US" sz="2000"/>
        </a:p>
      </dgm:t>
    </dgm:pt>
    <dgm:pt modelId="{72AAB295-6658-48C5-BAF1-98EFA880E391}">
      <dgm:prSet phldrT="[Text]" custT="1"/>
      <dgm:spPr/>
      <dgm:t>
        <a:bodyPr/>
        <a:lstStyle/>
        <a:p>
          <a:r>
            <a:rPr lang="en-US" sz="1000" dirty="0" smtClean="0"/>
            <a:t>Free from Alcoholism</a:t>
          </a:r>
          <a:endParaRPr lang="en-US" sz="1000" dirty="0"/>
        </a:p>
      </dgm:t>
    </dgm:pt>
    <dgm:pt modelId="{D7EEF77B-3C9F-4139-92A7-3615CFFE7961}" type="parTrans" cxnId="{BBEBCF52-7D00-42EB-8FC1-0B0196D28F9D}">
      <dgm:prSet/>
      <dgm:spPr/>
      <dgm:t>
        <a:bodyPr/>
        <a:lstStyle/>
        <a:p>
          <a:endParaRPr lang="en-US" sz="2000"/>
        </a:p>
      </dgm:t>
    </dgm:pt>
    <dgm:pt modelId="{B3AC08F1-D6B8-4985-9A8C-D4EEC27C03DF}" type="sibTrans" cxnId="{BBEBCF52-7D00-42EB-8FC1-0B0196D28F9D}">
      <dgm:prSet/>
      <dgm:spPr/>
      <dgm:t>
        <a:bodyPr/>
        <a:lstStyle/>
        <a:p>
          <a:endParaRPr lang="en-US" sz="2000"/>
        </a:p>
      </dgm:t>
    </dgm:pt>
    <dgm:pt modelId="{590BD283-C8AA-4459-BF4C-0A686F217C6B}">
      <dgm:prSet phldrT="[Text]" custT="1"/>
      <dgm:spPr/>
      <dgm:t>
        <a:bodyPr/>
        <a:lstStyle/>
        <a:p>
          <a:r>
            <a:rPr lang="en-US" sz="1400" b="1" dirty="0" smtClean="0"/>
            <a:t>SDG 8 &amp; 11: Economic Growth &amp; Sustainable Communities</a:t>
          </a:r>
          <a:endParaRPr lang="en-US" sz="1400" b="1" dirty="0"/>
        </a:p>
      </dgm:t>
    </dgm:pt>
    <dgm:pt modelId="{D5A37932-F893-4859-AD70-A523ECBE0C3D}" type="parTrans" cxnId="{E7C09F3F-1A33-4258-84AA-E356778AD749}">
      <dgm:prSet/>
      <dgm:spPr/>
      <dgm:t>
        <a:bodyPr/>
        <a:lstStyle/>
        <a:p>
          <a:endParaRPr lang="en-US" sz="2000"/>
        </a:p>
      </dgm:t>
    </dgm:pt>
    <dgm:pt modelId="{2B19FEF9-F8FA-4BDB-B93D-0F6EC22320D6}" type="sibTrans" cxnId="{E7C09F3F-1A33-4258-84AA-E356778AD749}">
      <dgm:prSet/>
      <dgm:spPr/>
      <dgm:t>
        <a:bodyPr/>
        <a:lstStyle/>
        <a:p>
          <a:endParaRPr lang="en-US" sz="2000"/>
        </a:p>
      </dgm:t>
    </dgm:pt>
    <dgm:pt modelId="{DC983A2D-A488-444F-9179-25877455E1C7}">
      <dgm:prSet phldrT="[Text]" custT="1"/>
      <dgm:spPr/>
      <dgm:t>
        <a:bodyPr/>
        <a:lstStyle/>
        <a:p>
          <a:r>
            <a:rPr lang="en-US" sz="900" dirty="0" smtClean="0"/>
            <a:t>Village &amp; Eco-Tourism</a:t>
          </a:r>
          <a:endParaRPr lang="en-US" sz="900" dirty="0"/>
        </a:p>
      </dgm:t>
    </dgm:pt>
    <dgm:pt modelId="{8469D5A4-F71E-496A-B2C2-248CBDDBAD90}" type="parTrans" cxnId="{F82892E6-D8FC-4CF9-8425-E03712D76697}">
      <dgm:prSet/>
      <dgm:spPr/>
      <dgm:t>
        <a:bodyPr/>
        <a:lstStyle/>
        <a:p>
          <a:endParaRPr lang="en-US" sz="2000"/>
        </a:p>
      </dgm:t>
    </dgm:pt>
    <dgm:pt modelId="{3DCCB8FE-2468-4102-AF78-13DFA566AA0D}" type="sibTrans" cxnId="{F82892E6-D8FC-4CF9-8425-E03712D76697}">
      <dgm:prSet/>
      <dgm:spPr/>
      <dgm:t>
        <a:bodyPr/>
        <a:lstStyle/>
        <a:p>
          <a:endParaRPr lang="en-US" sz="2000"/>
        </a:p>
      </dgm:t>
    </dgm:pt>
    <dgm:pt modelId="{C9D8214D-901E-4F46-BA48-EA9136B52AC4}">
      <dgm:prSet phldrT="[Text]" custT="1"/>
      <dgm:spPr/>
      <dgm:t>
        <a:bodyPr/>
        <a:lstStyle/>
        <a:p>
          <a:r>
            <a:rPr lang="en-US" sz="900" dirty="0" smtClean="0"/>
            <a:t>Food Processing</a:t>
          </a:r>
          <a:endParaRPr lang="en-US" sz="900" dirty="0"/>
        </a:p>
      </dgm:t>
    </dgm:pt>
    <dgm:pt modelId="{ADAE861B-473C-41A7-8B37-6EF579E2C7D1}" type="parTrans" cxnId="{15989989-ED6D-45A6-8865-6566EC33EC37}">
      <dgm:prSet/>
      <dgm:spPr/>
      <dgm:t>
        <a:bodyPr/>
        <a:lstStyle/>
        <a:p>
          <a:endParaRPr lang="en-US" sz="2000"/>
        </a:p>
      </dgm:t>
    </dgm:pt>
    <dgm:pt modelId="{9DA849B1-F814-4568-A06B-A2EDDE40E05E}" type="sibTrans" cxnId="{15989989-ED6D-45A6-8865-6566EC33EC37}">
      <dgm:prSet/>
      <dgm:spPr/>
      <dgm:t>
        <a:bodyPr/>
        <a:lstStyle/>
        <a:p>
          <a:endParaRPr lang="en-US" sz="2000"/>
        </a:p>
      </dgm:t>
    </dgm:pt>
    <dgm:pt modelId="{A1C2FE76-7FF2-428D-9570-ACC88CB78950}">
      <dgm:prSet phldrT="[Text]" custT="1"/>
      <dgm:spPr/>
      <dgm:t>
        <a:bodyPr/>
        <a:lstStyle/>
        <a:p>
          <a:r>
            <a:rPr lang="en-US" sz="900" dirty="0" smtClean="0"/>
            <a:t>Village Entrance Gate</a:t>
          </a:r>
          <a:endParaRPr lang="en-US" sz="900" dirty="0"/>
        </a:p>
      </dgm:t>
    </dgm:pt>
    <dgm:pt modelId="{2674444E-65BB-4743-87CB-CE29582B81EB}" type="parTrans" cxnId="{857213AF-74EF-47A0-8988-EAD26C5EF07D}">
      <dgm:prSet/>
      <dgm:spPr/>
      <dgm:t>
        <a:bodyPr/>
        <a:lstStyle/>
        <a:p>
          <a:endParaRPr lang="en-US" sz="2000"/>
        </a:p>
      </dgm:t>
    </dgm:pt>
    <dgm:pt modelId="{A3AC4060-380F-4F6F-A63E-87523013664D}" type="sibTrans" cxnId="{857213AF-74EF-47A0-8988-EAD26C5EF07D}">
      <dgm:prSet/>
      <dgm:spPr/>
      <dgm:t>
        <a:bodyPr/>
        <a:lstStyle/>
        <a:p>
          <a:endParaRPr lang="en-US" sz="2000"/>
        </a:p>
      </dgm:t>
    </dgm:pt>
    <dgm:pt modelId="{60E26A33-8601-4CFD-8C15-45B2EB36DC34}">
      <dgm:prSet phldrT="[Text]" custT="1"/>
      <dgm:spPr/>
      <dgm:t>
        <a:bodyPr/>
        <a:lstStyle/>
        <a:p>
          <a:r>
            <a:rPr lang="en-US" sz="900" dirty="0" smtClean="0"/>
            <a:t>Home Stay</a:t>
          </a:r>
          <a:endParaRPr lang="en-US" sz="900" dirty="0"/>
        </a:p>
      </dgm:t>
    </dgm:pt>
    <dgm:pt modelId="{80A643DD-9DAC-458F-8C99-751A9C8F6B93}" type="parTrans" cxnId="{31158E65-5FFF-4257-8484-32FAA351E9C1}">
      <dgm:prSet/>
      <dgm:spPr/>
      <dgm:t>
        <a:bodyPr/>
        <a:lstStyle/>
        <a:p>
          <a:endParaRPr lang="en-US" sz="2000"/>
        </a:p>
      </dgm:t>
    </dgm:pt>
    <dgm:pt modelId="{8DCF8396-3D13-40A9-81CB-B9F1FE540AFA}" type="sibTrans" cxnId="{31158E65-5FFF-4257-8484-32FAA351E9C1}">
      <dgm:prSet/>
      <dgm:spPr/>
      <dgm:t>
        <a:bodyPr/>
        <a:lstStyle/>
        <a:p>
          <a:endParaRPr lang="en-US" sz="2000"/>
        </a:p>
      </dgm:t>
    </dgm:pt>
    <dgm:pt modelId="{AB3C9981-144D-4FC2-A55C-301D5B15BFCE}">
      <dgm:prSet phldrT="[Text]" custT="1"/>
      <dgm:spPr/>
      <dgm:t>
        <a:bodyPr/>
        <a:lstStyle/>
        <a:p>
          <a:r>
            <a:rPr lang="en-US" sz="900" dirty="0" smtClean="0"/>
            <a:t>Decks &amp; Picnic Spots</a:t>
          </a:r>
          <a:endParaRPr lang="en-US" sz="900" dirty="0"/>
        </a:p>
      </dgm:t>
    </dgm:pt>
    <dgm:pt modelId="{CC8F1E09-2D26-43C3-A603-4A05AACCB73A}" type="parTrans" cxnId="{1BEDB1C1-7E0D-4E3F-BFB2-06F69AC8639A}">
      <dgm:prSet/>
      <dgm:spPr/>
      <dgm:t>
        <a:bodyPr/>
        <a:lstStyle/>
        <a:p>
          <a:endParaRPr lang="en-US" sz="2000"/>
        </a:p>
      </dgm:t>
    </dgm:pt>
    <dgm:pt modelId="{D512C4A5-E060-414E-8E74-B8D780023478}" type="sibTrans" cxnId="{1BEDB1C1-7E0D-4E3F-BFB2-06F69AC8639A}">
      <dgm:prSet/>
      <dgm:spPr/>
      <dgm:t>
        <a:bodyPr/>
        <a:lstStyle/>
        <a:p>
          <a:endParaRPr lang="en-US" sz="2000"/>
        </a:p>
      </dgm:t>
    </dgm:pt>
    <dgm:pt modelId="{6D980884-B911-47D1-8F90-3D1281EB0098}">
      <dgm:prSet phldrT="[Text]" custT="1"/>
      <dgm:spPr/>
      <dgm:t>
        <a:bodyPr/>
        <a:lstStyle/>
        <a:p>
          <a:r>
            <a:rPr lang="en-US" sz="900" dirty="0" smtClean="0"/>
            <a:t>Maggie Points/Tea Shops</a:t>
          </a:r>
          <a:endParaRPr lang="en-US" sz="900" dirty="0"/>
        </a:p>
      </dgm:t>
    </dgm:pt>
    <dgm:pt modelId="{26083D09-4A72-43EC-B14A-D0C9C269F6B8}" type="parTrans" cxnId="{912442E7-18A1-4D70-8A92-73266115F57F}">
      <dgm:prSet/>
      <dgm:spPr/>
      <dgm:t>
        <a:bodyPr/>
        <a:lstStyle/>
        <a:p>
          <a:endParaRPr lang="en-US" sz="2000"/>
        </a:p>
      </dgm:t>
    </dgm:pt>
    <dgm:pt modelId="{AB0F3351-0E76-4DC8-91A1-44CEC957BCEB}" type="sibTrans" cxnId="{912442E7-18A1-4D70-8A92-73266115F57F}">
      <dgm:prSet/>
      <dgm:spPr/>
      <dgm:t>
        <a:bodyPr/>
        <a:lstStyle/>
        <a:p>
          <a:endParaRPr lang="en-US" sz="2000"/>
        </a:p>
      </dgm:t>
    </dgm:pt>
    <dgm:pt modelId="{2B331A3E-EDE1-4E82-9B10-5D46EB79EF6F}">
      <dgm:prSet phldrT="[Text]" custT="1"/>
      <dgm:spPr/>
      <dgm:t>
        <a:bodyPr/>
        <a:lstStyle/>
        <a:p>
          <a:r>
            <a:rPr lang="en-US" sz="900" dirty="0" smtClean="0"/>
            <a:t>Agriculture- </a:t>
          </a:r>
          <a:r>
            <a:rPr lang="en-US" sz="900" dirty="0" err="1" smtClean="0"/>
            <a:t>Vermi</a:t>
          </a:r>
          <a:r>
            <a:rPr lang="en-US" sz="900" dirty="0" smtClean="0"/>
            <a:t>- Composting</a:t>
          </a:r>
          <a:endParaRPr lang="en-US" sz="900" dirty="0"/>
        </a:p>
      </dgm:t>
    </dgm:pt>
    <dgm:pt modelId="{6C815BC0-BC49-4277-91BA-FEAB53542C58}" type="parTrans" cxnId="{DC459BB6-BBE1-4978-BE3D-0787BC5002D9}">
      <dgm:prSet/>
      <dgm:spPr/>
      <dgm:t>
        <a:bodyPr/>
        <a:lstStyle/>
        <a:p>
          <a:endParaRPr lang="en-US" sz="2000"/>
        </a:p>
      </dgm:t>
    </dgm:pt>
    <dgm:pt modelId="{6198E8DA-7926-48CD-A746-C9CF3E3353EF}" type="sibTrans" cxnId="{DC459BB6-BBE1-4978-BE3D-0787BC5002D9}">
      <dgm:prSet/>
      <dgm:spPr/>
      <dgm:t>
        <a:bodyPr/>
        <a:lstStyle/>
        <a:p>
          <a:endParaRPr lang="en-US" sz="2000"/>
        </a:p>
      </dgm:t>
    </dgm:pt>
    <dgm:pt modelId="{153849F7-6023-4CAB-A8E2-4753DFCAAB28}">
      <dgm:prSet phldrT="[Text]"/>
      <dgm:spPr/>
      <dgm:t>
        <a:bodyPr/>
        <a:lstStyle/>
        <a:p>
          <a:r>
            <a:rPr lang="en-US" sz="2000" b="1" dirty="0" smtClean="0"/>
            <a:t>SDG 07:  Affordable and Clean Energy</a:t>
          </a:r>
          <a:endParaRPr lang="en-US" sz="2000" b="1" dirty="0"/>
        </a:p>
      </dgm:t>
    </dgm:pt>
    <dgm:pt modelId="{BE2D825F-0E77-4F3A-A8AE-9C8558051345}" type="parTrans" cxnId="{4DD6496F-8768-428B-A9A6-48F6699B4215}">
      <dgm:prSet/>
      <dgm:spPr/>
      <dgm:t>
        <a:bodyPr/>
        <a:lstStyle/>
        <a:p>
          <a:endParaRPr lang="en-US" sz="2000"/>
        </a:p>
      </dgm:t>
    </dgm:pt>
    <dgm:pt modelId="{0E06C78F-A99B-43E8-8348-C46C6D89EF52}" type="sibTrans" cxnId="{4DD6496F-8768-428B-A9A6-48F6699B4215}">
      <dgm:prSet/>
      <dgm:spPr/>
      <dgm:t>
        <a:bodyPr/>
        <a:lstStyle/>
        <a:p>
          <a:endParaRPr lang="en-US" sz="2000"/>
        </a:p>
      </dgm:t>
    </dgm:pt>
    <dgm:pt modelId="{9C3EFAC9-3134-432E-B920-66A298C43F6E}">
      <dgm:prSet phldrT="[Text]"/>
      <dgm:spPr/>
      <dgm:t>
        <a:bodyPr/>
        <a:lstStyle/>
        <a:p>
          <a:r>
            <a:rPr lang="en-US" sz="2000" dirty="0" err="1" smtClean="0"/>
            <a:t>Gharat</a:t>
          </a:r>
          <a:r>
            <a:rPr lang="en-US" sz="2000" dirty="0" smtClean="0"/>
            <a:t> Upgradation</a:t>
          </a:r>
          <a:endParaRPr lang="en-US" sz="2000" dirty="0"/>
        </a:p>
      </dgm:t>
    </dgm:pt>
    <dgm:pt modelId="{EBAC38B3-E55C-4F4B-B135-4F9FB22274D8}" type="parTrans" cxnId="{5CF2A8A0-0089-4CD7-AD85-0AC05C8E30EA}">
      <dgm:prSet/>
      <dgm:spPr/>
      <dgm:t>
        <a:bodyPr/>
        <a:lstStyle/>
        <a:p>
          <a:endParaRPr lang="en-US" sz="2000"/>
        </a:p>
      </dgm:t>
    </dgm:pt>
    <dgm:pt modelId="{D4DA0296-9C21-44B4-AF4E-5C23C4CDCD77}" type="sibTrans" cxnId="{5CF2A8A0-0089-4CD7-AD85-0AC05C8E30EA}">
      <dgm:prSet/>
      <dgm:spPr/>
      <dgm:t>
        <a:bodyPr/>
        <a:lstStyle/>
        <a:p>
          <a:endParaRPr lang="en-US" sz="2000"/>
        </a:p>
      </dgm:t>
    </dgm:pt>
    <dgm:pt modelId="{D5A5BC52-8129-46B4-9C73-083EF2BD68CE}">
      <dgm:prSet phldrT="[Text]"/>
      <dgm:spPr/>
      <dgm:t>
        <a:bodyPr/>
        <a:lstStyle/>
        <a:p>
          <a:r>
            <a:rPr lang="en-US" sz="2000" dirty="0" smtClean="0"/>
            <a:t>Solar Lights in Public Building</a:t>
          </a:r>
          <a:endParaRPr lang="en-US" sz="2000" dirty="0"/>
        </a:p>
      </dgm:t>
    </dgm:pt>
    <dgm:pt modelId="{D4238240-BFB7-4E38-9875-29A40E55BA03}" type="parTrans" cxnId="{05C7419C-0425-4A2C-996E-34935CC13FEB}">
      <dgm:prSet/>
      <dgm:spPr/>
      <dgm:t>
        <a:bodyPr/>
        <a:lstStyle/>
        <a:p>
          <a:endParaRPr lang="en-US" sz="2000"/>
        </a:p>
      </dgm:t>
    </dgm:pt>
    <dgm:pt modelId="{8FE66D41-4982-41CF-BFA2-0189AE681314}" type="sibTrans" cxnId="{05C7419C-0425-4A2C-996E-34935CC13FEB}">
      <dgm:prSet/>
      <dgm:spPr/>
      <dgm:t>
        <a:bodyPr/>
        <a:lstStyle/>
        <a:p>
          <a:endParaRPr lang="en-US" sz="2000"/>
        </a:p>
      </dgm:t>
    </dgm:pt>
    <dgm:pt modelId="{1026C96D-E05A-472A-A264-4C47D4FF84F6}">
      <dgm:prSet phldrT="[Text]" custT="1"/>
      <dgm:spPr/>
      <dgm:t>
        <a:bodyPr/>
        <a:lstStyle/>
        <a:p>
          <a:r>
            <a:rPr lang="en-US" sz="1000" dirty="0" smtClean="0"/>
            <a:t>Health Camps</a:t>
          </a:r>
          <a:endParaRPr lang="en-US" sz="1000" b="1" dirty="0"/>
        </a:p>
      </dgm:t>
    </dgm:pt>
    <dgm:pt modelId="{CEB5B989-5D52-4C7B-AF5A-B8DAE52F948C}" type="parTrans" cxnId="{75BE1834-3A93-4558-ABAB-6BEA7F154FA9}">
      <dgm:prSet/>
      <dgm:spPr/>
      <dgm:t>
        <a:bodyPr/>
        <a:lstStyle/>
        <a:p>
          <a:endParaRPr lang="en-US" sz="2000"/>
        </a:p>
      </dgm:t>
    </dgm:pt>
    <dgm:pt modelId="{AEF0AA41-4746-490F-89EF-BC1D086C298C}" type="sibTrans" cxnId="{75BE1834-3A93-4558-ABAB-6BEA7F154FA9}">
      <dgm:prSet/>
      <dgm:spPr/>
      <dgm:t>
        <a:bodyPr/>
        <a:lstStyle/>
        <a:p>
          <a:endParaRPr lang="en-US" sz="2000"/>
        </a:p>
      </dgm:t>
    </dgm:pt>
    <dgm:pt modelId="{C35A4124-5776-4B14-B65F-74369A290D16}">
      <dgm:prSet phldrT="[Text]" custT="1"/>
      <dgm:spPr/>
      <dgm:t>
        <a:bodyPr/>
        <a:lstStyle/>
        <a:p>
          <a:r>
            <a:rPr lang="en-US" sz="1000" dirty="0" smtClean="0"/>
            <a:t>Skill Training &amp; related Education</a:t>
          </a:r>
          <a:endParaRPr lang="en-US" sz="1000" dirty="0"/>
        </a:p>
      </dgm:t>
    </dgm:pt>
    <dgm:pt modelId="{42C12FBE-E9B8-4C1A-8A7F-79E49121DFA2}" type="parTrans" cxnId="{3615CD82-B143-4EE8-A09A-A834523428E7}">
      <dgm:prSet/>
      <dgm:spPr/>
      <dgm:t>
        <a:bodyPr/>
        <a:lstStyle/>
        <a:p>
          <a:endParaRPr lang="en-US" sz="2000"/>
        </a:p>
      </dgm:t>
    </dgm:pt>
    <dgm:pt modelId="{0C270885-DC12-45D7-B716-542D8A849A39}" type="sibTrans" cxnId="{3615CD82-B143-4EE8-A09A-A834523428E7}">
      <dgm:prSet/>
      <dgm:spPr/>
      <dgm:t>
        <a:bodyPr/>
        <a:lstStyle/>
        <a:p>
          <a:endParaRPr lang="en-US" sz="2000"/>
        </a:p>
      </dgm:t>
    </dgm:pt>
    <dgm:pt modelId="{B6A23F78-6CB8-414F-AFB3-77EC467FA245}" type="pres">
      <dgm:prSet presAssocID="{1922CA91-D650-465C-B79E-77D5C8085F4E}" presName="composite" presStyleCnt="0">
        <dgm:presLayoutVars>
          <dgm:chMax val="1"/>
          <dgm:dir/>
          <dgm:resizeHandles val="exact"/>
        </dgm:presLayoutVars>
      </dgm:prSet>
      <dgm:spPr/>
      <dgm:t>
        <a:bodyPr/>
        <a:lstStyle/>
        <a:p>
          <a:endParaRPr lang="en-US"/>
        </a:p>
      </dgm:t>
    </dgm:pt>
    <dgm:pt modelId="{F4817B25-9763-4334-94BE-E2C67DC92051}" type="pres">
      <dgm:prSet presAssocID="{1922CA91-D650-465C-B79E-77D5C8085F4E}" presName="radial" presStyleCnt="0">
        <dgm:presLayoutVars>
          <dgm:animLvl val="ctr"/>
        </dgm:presLayoutVars>
      </dgm:prSet>
      <dgm:spPr/>
      <dgm:t>
        <a:bodyPr/>
        <a:lstStyle/>
        <a:p>
          <a:endParaRPr lang="en-US"/>
        </a:p>
      </dgm:t>
    </dgm:pt>
    <dgm:pt modelId="{13144B6E-252F-43C3-9067-484AB6DFF555}" type="pres">
      <dgm:prSet presAssocID="{9C6B7858-3649-44B9-9812-FA0128233831}" presName="centerShape" presStyleLbl="vennNode1" presStyleIdx="0" presStyleCnt="9"/>
      <dgm:spPr/>
      <dgm:t>
        <a:bodyPr/>
        <a:lstStyle/>
        <a:p>
          <a:endParaRPr lang="en-US"/>
        </a:p>
      </dgm:t>
    </dgm:pt>
    <dgm:pt modelId="{EB2583AD-1D53-4A81-9640-FF4F6F949C1A}" type="pres">
      <dgm:prSet presAssocID="{221D6F73-875A-4F77-826C-1459D535E943}" presName="node" presStyleLbl="vennNode1" presStyleIdx="1" presStyleCnt="9">
        <dgm:presLayoutVars>
          <dgm:bulletEnabled val="1"/>
        </dgm:presLayoutVars>
      </dgm:prSet>
      <dgm:spPr/>
      <dgm:t>
        <a:bodyPr/>
        <a:lstStyle/>
        <a:p>
          <a:endParaRPr lang="en-US"/>
        </a:p>
      </dgm:t>
    </dgm:pt>
    <dgm:pt modelId="{914C09A7-B074-4F50-8118-E6755986BF6A}" type="pres">
      <dgm:prSet presAssocID="{3CF15AE6-F875-4580-B0BD-5FAAD8B21705}" presName="node" presStyleLbl="vennNode1" presStyleIdx="2" presStyleCnt="9">
        <dgm:presLayoutVars>
          <dgm:bulletEnabled val="1"/>
        </dgm:presLayoutVars>
      </dgm:prSet>
      <dgm:spPr/>
      <dgm:t>
        <a:bodyPr/>
        <a:lstStyle/>
        <a:p>
          <a:endParaRPr lang="en-US"/>
        </a:p>
      </dgm:t>
    </dgm:pt>
    <dgm:pt modelId="{2B469C41-DA34-4D0E-8F04-DAFAE19C03C4}" type="pres">
      <dgm:prSet presAssocID="{30707BAC-759C-4663-864F-ACE720809F4B}" presName="node" presStyleLbl="vennNode1" presStyleIdx="3" presStyleCnt="9">
        <dgm:presLayoutVars>
          <dgm:bulletEnabled val="1"/>
        </dgm:presLayoutVars>
      </dgm:prSet>
      <dgm:spPr/>
      <dgm:t>
        <a:bodyPr/>
        <a:lstStyle/>
        <a:p>
          <a:endParaRPr lang="en-US"/>
        </a:p>
      </dgm:t>
    </dgm:pt>
    <dgm:pt modelId="{432B7C4E-D1CE-434B-84B2-39106D2B40A3}" type="pres">
      <dgm:prSet presAssocID="{07231BFE-C183-4751-97BD-9E6CE5FA673B}" presName="node" presStyleLbl="vennNode1" presStyleIdx="4" presStyleCnt="9">
        <dgm:presLayoutVars>
          <dgm:bulletEnabled val="1"/>
        </dgm:presLayoutVars>
      </dgm:prSet>
      <dgm:spPr/>
      <dgm:t>
        <a:bodyPr/>
        <a:lstStyle/>
        <a:p>
          <a:endParaRPr lang="en-US"/>
        </a:p>
      </dgm:t>
    </dgm:pt>
    <dgm:pt modelId="{A8C4894C-A884-49EB-8710-F9D9D50E1A38}" type="pres">
      <dgm:prSet presAssocID="{03FEA3F5-E571-4C5C-B86D-404777D09081}" presName="node" presStyleLbl="vennNode1" presStyleIdx="5" presStyleCnt="9">
        <dgm:presLayoutVars>
          <dgm:bulletEnabled val="1"/>
        </dgm:presLayoutVars>
      </dgm:prSet>
      <dgm:spPr/>
      <dgm:t>
        <a:bodyPr/>
        <a:lstStyle/>
        <a:p>
          <a:endParaRPr lang="en-US"/>
        </a:p>
      </dgm:t>
    </dgm:pt>
    <dgm:pt modelId="{8D0DF135-9F1B-4B4B-BB85-734890AE52D9}" type="pres">
      <dgm:prSet presAssocID="{B6E9810B-B7AE-471D-80DC-A7E971539785}" presName="node" presStyleLbl="vennNode1" presStyleIdx="6" presStyleCnt="9">
        <dgm:presLayoutVars>
          <dgm:bulletEnabled val="1"/>
        </dgm:presLayoutVars>
      </dgm:prSet>
      <dgm:spPr/>
      <dgm:t>
        <a:bodyPr/>
        <a:lstStyle/>
        <a:p>
          <a:endParaRPr lang="en-US"/>
        </a:p>
      </dgm:t>
    </dgm:pt>
    <dgm:pt modelId="{CCB6A11D-D262-4F17-9C40-93CA9ED5E20B}" type="pres">
      <dgm:prSet presAssocID="{590BD283-C8AA-4459-BF4C-0A686F217C6B}" presName="node" presStyleLbl="vennNode1" presStyleIdx="7" presStyleCnt="9">
        <dgm:presLayoutVars>
          <dgm:bulletEnabled val="1"/>
        </dgm:presLayoutVars>
      </dgm:prSet>
      <dgm:spPr/>
      <dgm:t>
        <a:bodyPr/>
        <a:lstStyle/>
        <a:p>
          <a:endParaRPr lang="en-US"/>
        </a:p>
      </dgm:t>
    </dgm:pt>
    <dgm:pt modelId="{E18DABD2-7A63-43D1-8E58-2D857F11EEFB}" type="pres">
      <dgm:prSet presAssocID="{153849F7-6023-4CAB-A8E2-4753DFCAAB28}" presName="node" presStyleLbl="vennNode1" presStyleIdx="8" presStyleCnt="9">
        <dgm:presLayoutVars>
          <dgm:bulletEnabled val="1"/>
        </dgm:presLayoutVars>
      </dgm:prSet>
      <dgm:spPr/>
      <dgm:t>
        <a:bodyPr/>
        <a:lstStyle/>
        <a:p>
          <a:endParaRPr lang="en-US"/>
        </a:p>
      </dgm:t>
    </dgm:pt>
  </dgm:ptLst>
  <dgm:cxnLst>
    <dgm:cxn modelId="{23B3DC1C-A3EB-462E-B1DB-2D4F5F83E2F3}" type="presOf" srcId="{153849F7-6023-4CAB-A8E2-4753DFCAAB28}" destId="{E18DABD2-7A63-43D1-8E58-2D857F11EEFB}" srcOrd="0" destOrd="0" presId="urn:microsoft.com/office/officeart/2005/8/layout/radial3"/>
    <dgm:cxn modelId="{F7B56B33-A7C8-4F49-84EB-4E53615E5CD5}" srcId="{221D6F73-875A-4F77-826C-1459D535E943}" destId="{ED39A786-E1E9-408D-A61D-73A58C4A7290}" srcOrd="2" destOrd="0" parTransId="{A1DC6AD0-DD79-466D-8656-52F10F026BD3}" sibTransId="{0B648775-25AD-4769-BD2D-F9C426C916C5}"/>
    <dgm:cxn modelId="{34BBB9E6-C570-4785-BE8C-903EC2409B39}" type="presOf" srcId="{590BD283-C8AA-4459-BF4C-0A686F217C6B}" destId="{CCB6A11D-D262-4F17-9C40-93CA9ED5E20B}" srcOrd="0" destOrd="0" presId="urn:microsoft.com/office/officeart/2005/8/layout/radial3"/>
    <dgm:cxn modelId="{DB3B6183-E671-4F2E-85DF-0D95766AE6C9}" type="presOf" srcId="{9C6B7858-3649-44B9-9812-FA0128233831}" destId="{13144B6E-252F-43C3-9067-484AB6DFF555}" srcOrd="0" destOrd="0" presId="urn:microsoft.com/office/officeart/2005/8/layout/radial3"/>
    <dgm:cxn modelId="{ED3DF551-09AF-4D2E-BC52-78FC970CC262}" srcId="{221D6F73-875A-4F77-826C-1459D535E943}" destId="{75E1AA0A-3D9B-4AF8-8F96-18D7F88045FF}" srcOrd="1" destOrd="0" parTransId="{E4DA5B7D-DFBE-4BBD-802E-5380AC21625D}" sibTransId="{72379E22-6401-4376-A469-E3A06F3AA0D9}"/>
    <dgm:cxn modelId="{31158E65-5FFF-4257-8484-32FAA351E9C1}" srcId="{590BD283-C8AA-4459-BF4C-0A686F217C6B}" destId="{60E26A33-8601-4CFD-8C15-45B2EB36DC34}" srcOrd="3" destOrd="0" parTransId="{80A643DD-9DAC-458F-8C99-751A9C8F6B93}" sibTransId="{8DCF8396-3D13-40A9-81CB-B9F1FE540AFA}"/>
    <dgm:cxn modelId="{D91181CD-6034-45B9-B230-CAA0C3E7F3AB}" srcId="{3CF15AE6-F875-4580-B0BD-5FAAD8B21705}" destId="{FA644979-DE80-449B-B0DE-661A99CA238A}" srcOrd="4" destOrd="0" parTransId="{C1271979-6067-4434-AA6F-21DB90794B98}" sibTransId="{486F2D83-B28B-41CC-B9F9-6D993725628D}"/>
    <dgm:cxn modelId="{A181D612-F0DF-46CD-9F44-EA79383EAE85}" type="presOf" srcId="{221D6F73-875A-4F77-826C-1459D535E943}" destId="{EB2583AD-1D53-4A81-9640-FF4F6F949C1A}" srcOrd="0" destOrd="0" presId="urn:microsoft.com/office/officeart/2005/8/layout/radial3"/>
    <dgm:cxn modelId="{07F10FEB-0CF3-41E0-8FB4-4D8B7EFEC18F}" type="presOf" srcId="{03FEA3F5-E571-4C5C-B86D-404777D09081}" destId="{A8C4894C-A884-49EB-8710-F9D9D50E1A38}" srcOrd="0" destOrd="0" presId="urn:microsoft.com/office/officeart/2005/8/layout/radial3"/>
    <dgm:cxn modelId="{9E785101-A547-4621-91AE-455537E04AC0}" srcId="{9C6B7858-3649-44B9-9812-FA0128233831}" destId="{07231BFE-C183-4751-97BD-9E6CE5FA673B}" srcOrd="3" destOrd="0" parTransId="{F58DD866-B297-4B51-9ECF-8130302BB6F6}" sibTransId="{4DD773F4-7B12-48DB-A8EF-4538C7FB4C8E}"/>
    <dgm:cxn modelId="{3615CD82-B143-4EE8-A09A-A834523428E7}" srcId="{07231BFE-C183-4751-97BD-9E6CE5FA673B}" destId="{C35A4124-5776-4B14-B65F-74369A290D16}" srcOrd="2" destOrd="0" parTransId="{42C12FBE-E9B8-4C1A-8A7F-79E49121DFA2}" sibTransId="{0C270885-DC12-45D7-B716-542D8A849A39}"/>
    <dgm:cxn modelId="{026CCBE1-CB5D-4572-838A-FEEBF4DCECF9}" srcId="{B6E9810B-B7AE-471D-80DC-A7E971539785}" destId="{308462F1-6419-4526-9AD9-18D1DB5C3C80}" srcOrd="0" destOrd="0" parTransId="{16ECD5B4-690F-4B72-BEB0-2B705EA3255F}" sibTransId="{239070F4-AD5F-4558-AB79-E546EF0F81BC}"/>
    <dgm:cxn modelId="{C5D17540-DD0D-4670-84A5-9EC20C9602AC}" type="presOf" srcId="{1026C96D-E05A-472A-A264-4C47D4FF84F6}" destId="{914C09A7-B074-4F50-8118-E6755986BF6A}" srcOrd="0" destOrd="1" presId="urn:microsoft.com/office/officeart/2005/8/layout/radial3"/>
    <dgm:cxn modelId="{FF6729E0-177B-42AB-A358-57F782686DD9}" type="presOf" srcId="{1922CA91-D650-465C-B79E-77D5C8085F4E}" destId="{B6A23F78-6CB8-414F-AFB3-77EC467FA245}" srcOrd="0" destOrd="0" presId="urn:microsoft.com/office/officeart/2005/8/layout/radial3"/>
    <dgm:cxn modelId="{BBEBCF52-7D00-42EB-8FC1-0B0196D28F9D}" srcId="{3CF15AE6-F875-4580-B0BD-5FAAD8B21705}" destId="{72AAB295-6658-48C5-BAF1-98EFA880E391}" srcOrd="5" destOrd="0" parTransId="{D7EEF77B-3C9F-4139-92A7-3615CFFE7961}" sibTransId="{B3AC08F1-D6B8-4985-9A8C-D4EEC27C03DF}"/>
    <dgm:cxn modelId="{8554CAF9-9FBB-4676-9E56-577C4E9E6EE9}" type="presOf" srcId="{07231BFE-C183-4751-97BD-9E6CE5FA673B}" destId="{432B7C4E-D1CE-434B-84B2-39106D2B40A3}" srcOrd="0" destOrd="0" presId="urn:microsoft.com/office/officeart/2005/8/layout/radial3"/>
    <dgm:cxn modelId="{49C68CD3-792D-4FCD-91FF-3D79F60AE18E}" type="presOf" srcId="{5F08654D-E550-44F3-A703-CD4DBACFEE06}" destId="{8D0DF135-9F1B-4B4B-BB85-734890AE52D9}" srcOrd="0" destOrd="2" presId="urn:microsoft.com/office/officeart/2005/8/layout/radial3"/>
    <dgm:cxn modelId="{F3A2101A-F9F9-4E26-BBE4-2172D7936DD9}" type="presOf" srcId="{C9D8214D-901E-4F46-BA48-EA9136B52AC4}" destId="{CCB6A11D-D262-4F17-9C40-93CA9ED5E20B}" srcOrd="0" destOrd="2" presId="urn:microsoft.com/office/officeart/2005/8/layout/radial3"/>
    <dgm:cxn modelId="{912442E7-18A1-4D70-8A92-73266115F57F}" srcId="{590BD283-C8AA-4459-BF4C-0A686F217C6B}" destId="{6D980884-B911-47D1-8F90-3D1281EB0098}" srcOrd="5" destOrd="0" parTransId="{26083D09-4A72-43EC-B14A-D0C9C269F6B8}" sibTransId="{AB0F3351-0E76-4DC8-91A1-44CEC957BCEB}"/>
    <dgm:cxn modelId="{857213AF-74EF-47A0-8988-EAD26C5EF07D}" srcId="{590BD283-C8AA-4459-BF4C-0A686F217C6B}" destId="{A1C2FE76-7FF2-428D-9570-ACC88CB78950}" srcOrd="2" destOrd="0" parTransId="{2674444E-65BB-4743-87CB-CE29582B81EB}" sibTransId="{A3AC4060-380F-4F6F-A63E-87523013664D}"/>
    <dgm:cxn modelId="{15A24AC0-8240-424F-8293-A51CD43D4F2D}" type="presOf" srcId="{ED39A786-E1E9-408D-A61D-73A58C4A7290}" destId="{EB2583AD-1D53-4A81-9640-FF4F6F949C1A}" srcOrd="0" destOrd="3" presId="urn:microsoft.com/office/officeart/2005/8/layout/radial3"/>
    <dgm:cxn modelId="{3F9ACA81-C866-4322-A147-EA1A1A27393D}" srcId="{30707BAC-759C-4663-864F-ACE720809F4B}" destId="{D505EFD9-2035-49A4-A9EF-2D3AF5A9AA3F}" srcOrd="1" destOrd="0" parTransId="{149EF2E8-95D6-4961-962B-425986222338}" sibTransId="{4B3974DC-EF4C-4544-B70E-5C825D93FBFA}"/>
    <dgm:cxn modelId="{43BF679B-BC89-4F28-8DF6-F5C7828E41CC}" type="presOf" srcId="{72AAB295-6658-48C5-BAF1-98EFA880E391}" destId="{914C09A7-B074-4F50-8118-E6755986BF6A}" srcOrd="0" destOrd="6" presId="urn:microsoft.com/office/officeart/2005/8/layout/radial3"/>
    <dgm:cxn modelId="{9C1B9ED4-6CCE-49D1-97D1-DC07C64C2BD9}" srcId="{3CF15AE6-F875-4580-B0BD-5FAAD8B21705}" destId="{6413A979-4FA7-4E93-8AC2-472AF3F7A981}" srcOrd="3" destOrd="0" parTransId="{E14658FD-22E1-4452-B09F-ECA724825A31}" sibTransId="{0A7A4D4D-07A0-4167-BAD9-4818A57ACE9D}"/>
    <dgm:cxn modelId="{39A312A6-5259-44E4-BE63-F2F86F52F6D2}" type="presOf" srcId="{90CC0431-1CEE-443B-8621-6B6B2A205815}" destId="{2B469C41-DA34-4D0E-8F04-DAFAE19C03C4}" srcOrd="0" destOrd="1" presId="urn:microsoft.com/office/officeart/2005/8/layout/radial3"/>
    <dgm:cxn modelId="{BC4C7360-87E3-4470-B3E4-2B2E4895650C}" type="presOf" srcId="{D505EFD9-2035-49A4-A9EF-2D3AF5A9AA3F}" destId="{2B469C41-DA34-4D0E-8F04-DAFAE19C03C4}" srcOrd="0" destOrd="2" presId="urn:microsoft.com/office/officeart/2005/8/layout/radial3"/>
    <dgm:cxn modelId="{CC88E598-DD9F-461A-BC26-0D341E9F0A2F}" srcId="{3CF15AE6-F875-4580-B0BD-5FAAD8B21705}" destId="{DD49591B-2739-4971-9C1C-4E2673C6D40F}" srcOrd="1" destOrd="0" parTransId="{48EBD70D-95EE-4877-9846-B35AFD7156AF}" sibTransId="{AB37A325-B709-4467-B229-0C703D541589}"/>
    <dgm:cxn modelId="{E7C09F3F-1A33-4258-84AA-E356778AD749}" srcId="{9C6B7858-3649-44B9-9812-FA0128233831}" destId="{590BD283-C8AA-4459-BF4C-0A686F217C6B}" srcOrd="6" destOrd="0" parTransId="{D5A37932-F893-4859-AD70-A523ECBE0C3D}" sibTransId="{2B19FEF9-F8FA-4BDB-B93D-0F6EC22320D6}"/>
    <dgm:cxn modelId="{2E19CF6C-4C4D-4AA6-BC61-A063F772F6BF}" type="presOf" srcId="{2B331A3E-EDE1-4E82-9B10-5D46EB79EF6F}" destId="{CCB6A11D-D262-4F17-9C40-93CA9ED5E20B}" srcOrd="0" destOrd="7" presId="urn:microsoft.com/office/officeart/2005/8/layout/radial3"/>
    <dgm:cxn modelId="{4DD6496F-8768-428B-A9A6-48F6699B4215}" srcId="{9C6B7858-3649-44B9-9812-FA0128233831}" destId="{153849F7-6023-4CAB-A8E2-4753DFCAAB28}" srcOrd="7" destOrd="0" parTransId="{BE2D825F-0E77-4F3A-A8AE-9C8558051345}" sibTransId="{0E06C78F-A99B-43E8-8348-C46C6D89EF52}"/>
    <dgm:cxn modelId="{75BE1834-3A93-4558-ABAB-6BEA7F154FA9}" srcId="{3CF15AE6-F875-4580-B0BD-5FAAD8B21705}" destId="{1026C96D-E05A-472A-A264-4C47D4FF84F6}" srcOrd="0" destOrd="0" parTransId="{CEB5B989-5D52-4C7B-AF5A-B8DAE52F948C}" sibTransId="{AEF0AA41-4746-490F-89EF-BC1D086C298C}"/>
    <dgm:cxn modelId="{2A71E951-A28A-4E7E-8CFA-D7F880F9B6DF}" type="presOf" srcId="{4F1978A5-F644-4021-A8A1-5F059C69F2E5}" destId="{A8C4894C-A884-49EB-8710-F9D9D50E1A38}" srcOrd="0" destOrd="1" presId="urn:microsoft.com/office/officeart/2005/8/layout/radial3"/>
    <dgm:cxn modelId="{D80CA3BE-443D-4245-88E8-E13D3E16EFAA}" type="presOf" srcId="{30707BAC-759C-4663-864F-ACE720809F4B}" destId="{2B469C41-DA34-4D0E-8F04-DAFAE19C03C4}" srcOrd="0" destOrd="0" presId="urn:microsoft.com/office/officeart/2005/8/layout/radial3"/>
    <dgm:cxn modelId="{0A6544A3-3715-4C23-B2CF-1DA8658F3B52}" type="presOf" srcId="{75E1AA0A-3D9B-4AF8-8F96-18D7F88045FF}" destId="{EB2583AD-1D53-4A81-9640-FF4F6F949C1A}" srcOrd="0" destOrd="2" presId="urn:microsoft.com/office/officeart/2005/8/layout/radial3"/>
    <dgm:cxn modelId="{9431A857-AFBB-4907-9010-7B535207582F}" type="presOf" srcId="{AB3C9981-144D-4FC2-A55C-301D5B15BFCE}" destId="{CCB6A11D-D262-4F17-9C40-93CA9ED5E20B}" srcOrd="0" destOrd="5" presId="urn:microsoft.com/office/officeart/2005/8/layout/radial3"/>
    <dgm:cxn modelId="{0C3EDEF2-7C17-4339-9D30-0A90CFECB836}" srcId="{9C6B7858-3649-44B9-9812-FA0128233831}" destId="{30707BAC-759C-4663-864F-ACE720809F4B}" srcOrd="2" destOrd="0" parTransId="{07B9E3F8-08BE-4B6B-8FC7-5BB99C7C2AE4}" sibTransId="{F7531179-521D-4647-9B2A-278CCD9305BF}"/>
    <dgm:cxn modelId="{2C634B59-3A42-43EA-B236-EE12EEF37BFB}" type="presOf" srcId="{E48FBA36-4ADB-4D35-9384-2CC862D4731D}" destId="{432B7C4E-D1CE-434B-84B2-39106D2B40A3}" srcOrd="0" destOrd="2" presId="urn:microsoft.com/office/officeart/2005/8/layout/radial3"/>
    <dgm:cxn modelId="{9727EE72-7B32-4E3D-B6E4-07742172B663}" srcId="{9C6B7858-3649-44B9-9812-FA0128233831}" destId="{3CF15AE6-F875-4580-B0BD-5FAAD8B21705}" srcOrd="1" destOrd="0" parTransId="{DECFAEAB-65EF-427C-941C-F69F6E8B5823}" sibTransId="{AF906F1B-98BE-4F81-A10D-EE95069AC155}"/>
    <dgm:cxn modelId="{DC459BB6-BBE1-4978-BE3D-0787BC5002D9}" srcId="{590BD283-C8AA-4459-BF4C-0A686F217C6B}" destId="{2B331A3E-EDE1-4E82-9B10-5D46EB79EF6F}" srcOrd="6" destOrd="0" parTransId="{6C815BC0-BC49-4277-91BA-FEAB53542C58}" sibTransId="{6198E8DA-7926-48CD-A746-C9CF3E3353EF}"/>
    <dgm:cxn modelId="{1BEDB1C1-7E0D-4E3F-BFB2-06F69AC8639A}" srcId="{590BD283-C8AA-4459-BF4C-0A686F217C6B}" destId="{AB3C9981-144D-4FC2-A55C-301D5B15BFCE}" srcOrd="4" destOrd="0" parTransId="{CC8F1E09-2D26-43C3-A603-4A05AACCB73A}" sibTransId="{D512C4A5-E060-414E-8E74-B8D780023478}"/>
    <dgm:cxn modelId="{4D0F6427-C25A-4D7F-996E-C269D7DE4EC7}" srcId="{221D6F73-875A-4F77-826C-1459D535E943}" destId="{970BCE1C-E77B-42EC-861C-7D019CF2D5CD}" srcOrd="3" destOrd="0" parTransId="{C4E1EA20-011E-4D5B-B1B3-2FC317B41609}" sibTransId="{9881562E-9EB3-4E55-89FC-7EE276B7B2A8}"/>
    <dgm:cxn modelId="{BE2D2219-94C8-4569-857B-0E3C4FACDB35}" srcId="{07231BFE-C183-4751-97BD-9E6CE5FA673B}" destId="{E48FBA36-4ADB-4D35-9384-2CC862D4731D}" srcOrd="1" destOrd="0" parTransId="{15E49EDA-F2DF-4632-80E3-ABA48835FEB1}" sibTransId="{27110134-C052-4D66-A0C4-988C3F6C7888}"/>
    <dgm:cxn modelId="{42985FF8-66DF-4C82-A46A-ABE6D94695A0}" type="presOf" srcId="{CD1856E7-4EE9-444E-B081-5BAF300F34DB}" destId="{A8C4894C-A884-49EB-8710-F9D9D50E1A38}" srcOrd="0" destOrd="2" presId="urn:microsoft.com/office/officeart/2005/8/layout/radial3"/>
    <dgm:cxn modelId="{202AF9FA-19C9-4B52-8B4A-0C37C9C0D897}" type="presOf" srcId="{3CF15AE6-F875-4580-B0BD-5FAAD8B21705}" destId="{914C09A7-B074-4F50-8118-E6755986BF6A}" srcOrd="0" destOrd="0" presId="urn:microsoft.com/office/officeart/2005/8/layout/radial3"/>
    <dgm:cxn modelId="{EB33C6A2-3B97-4E79-94EA-41DD7F45C494}" srcId="{3CF15AE6-F875-4580-B0BD-5FAAD8B21705}" destId="{1A62293C-4315-4931-A0EB-7E6D6748DF29}" srcOrd="2" destOrd="0" parTransId="{FCA24ABD-8A8E-4681-BC98-139161603A32}" sibTransId="{82934D11-CF58-47DF-BA06-135044247D2D}"/>
    <dgm:cxn modelId="{8F4D8807-380F-4C1D-8045-C68EB9492526}" type="presOf" srcId="{970BCE1C-E77B-42EC-861C-7D019CF2D5CD}" destId="{EB2583AD-1D53-4A81-9640-FF4F6F949C1A}" srcOrd="0" destOrd="4" presId="urn:microsoft.com/office/officeart/2005/8/layout/radial3"/>
    <dgm:cxn modelId="{604E9A5B-63AD-4252-AB3F-4F0999526BE8}" srcId="{03FEA3F5-E571-4C5C-B86D-404777D09081}" destId="{4F1978A5-F644-4021-A8A1-5F059C69F2E5}" srcOrd="0" destOrd="0" parTransId="{5846708B-87B0-46E7-BCD3-712949DD6826}" sibTransId="{BE29E0D7-C7A5-4915-9E22-0CFA3117C08D}"/>
    <dgm:cxn modelId="{27B652D8-B982-4A24-BE77-D3E7C7EC4825}" type="presOf" srcId="{D5A5BC52-8129-46B4-9C73-083EF2BD68CE}" destId="{E18DABD2-7A63-43D1-8E58-2D857F11EEFB}" srcOrd="0" destOrd="2" presId="urn:microsoft.com/office/officeart/2005/8/layout/radial3"/>
    <dgm:cxn modelId="{816D704C-0D4B-498D-BBC2-14F93BDEA3D7}" srcId="{B6E9810B-B7AE-471D-80DC-A7E971539785}" destId="{5F08654D-E550-44F3-A703-CD4DBACFEE06}" srcOrd="1" destOrd="0" parTransId="{64D356A0-926E-43E3-8D5E-8FFB12203DD6}" sibTransId="{F679E065-18F6-48A7-98EC-932D9D0E377C}"/>
    <dgm:cxn modelId="{9987CB36-D32D-4966-BA4F-0B263FF59427}" type="presOf" srcId="{6413A979-4FA7-4E93-8AC2-472AF3F7A981}" destId="{914C09A7-B074-4F50-8118-E6755986BF6A}" srcOrd="0" destOrd="4" presId="urn:microsoft.com/office/officeart/2005/8/layout/radial3"/>
    <dgm:cxn modelId="{92D19B1C-C6F7-491D-A969-13D2F029FA0F}" type="presOf" srcId="{DC983A2D-A488-444F-9179-25877455E1C7}" destId="{CCB6A11D-D262-4F17-9C40-93CA9ED5E20B}" srcOrd="0" destOrd="1" presId="urn:microsoft.com/office/officeart/2005/8/layout/radial3"/>
    <dgm:cxn modelId="{950E0B8D-CDCB-4BF3-9F56-A73D5460730A}" type="presOf" srcId="{C35A4124-5776-4B14-B65F-74369A290D16}" destId="{432B7C4E-D1CE-434B-84B2-39106D2B40A3}" srcOrd="0" destOrd="3" presId="urn:microsoft.com/office/officeart/2005/8/layout/radial3"/>
    <dgm:cxn modelId="{051F0907-C77A-4240-BDEC-9BF832131ECE}" type="presOf" srcId="{9C3EFAC9-3134-432E-B920-66A298C43F6E}" destId="{E18DABD2-7A63-43D1-8E58-2D857F11EEFB}" srcOrd="0" destOrd="1" presId="urn:microsoft.com/office/officeart/2005/8/layout/radial3"/>
    <dgm:cxn modelId="{32765244-FE31-415C-A07F-92824811D3FD}" type="presOf" srcId="{2BB82E38-DA99-4214-9F3F-D9419A9D0666}" destId="{EB2583AD-1D53-4A81-9640-FF4F6F949C1A}" srcOrd="0" destOrd="1" presId="urn:microsoft.com/office/officeart/2005/8/layout/radial3"/>
    <dgm:cxn modelId="{05C7419C-0425-4A2C-996E-34935CC13FEB}" srcId="{153849F7-6023-4CAB-A8E2-4753DFCAAB28}" destId="{D5A5BC52-8129-46B4-9C73-083EF2BD68CE}" srcOrd="1" destOrd="0" parTransId="{D4238240-BFB7-4E38-9875-29A40E55BA03}" sibTransId="{8FE66D41-4982-41CF-BFA2-0189AE681314}"/>
    <dgm:cxn modelId="{4F9FDB73-3D50-43F4-95B3-2D72EED25255}" type="presOf" srcId="{6D980884-B911-47D1-8F90-3D1281EB0098}" destId="{CCB6A11D-D262-4F17-9C40-93CA9ED5E20B}" srcOrd="0" destOrd="6" presId="urn:microsoft.com/office/officeart/2005/8/layout/radial3"/>
    <dgm:cxn modelId="{71096377-00F0-4402-BD76-501BD47709CD}" type="presOf" srcId="{DD49591B-2739-4971-9C1C-4E2673C6D40F}" destId="{914C09A7-B074-4F50-8118-E6755986BF6A}" srcOrd="0" destOrd="2" presId="urn:microsoft.com/office/officeart/2005/8/layout/radial3"/>
    <dgm:cxn modelId="{15989989-ED6D-45A6-8865-6566EC33EC37}" srcId="{590BD283-C8AA-4459-BF4C-0A686F217C6B}" destId="{C9D8214D-901E-4F46-BA48-EA9136B52AC4}" srcOrd="1" destOrd="0" parTransId="{ADAE861B-473C-41A7-8B37-6EF579E2C7D1}" sibTransId="{9DA849B1-F814-4568-A06B-A2EDDE40E05E}"/>
    <dgm:cxn modelId="{02663AB5-EA13-4917-AD4B-CE3E7CBB95B5}" type="presOf" srcId="{308462F1-6419-4526-9AD9-18D1DB5C3C80}" destId="{8D0DF135-9F1B-4B4B-BB85-734890AE52D9}" srcOrd="0" destOrd="1" presId="urn:microsoft.com/office/officeart/2005/8/layout/radial3"/>
    <dgm:cxn modelId="{2D7AE6BF-CCCD-4615-9129-10F5E2E72AC2}" srcId="{9C6B7858-3649-44B9-9812-FA0128233831}" destId="{03FEA3F5-E571-4C5C-B86D-404777D09081}" srcOrd="4" destOrd="0" parTransId="{816D8199-319C-4E6D-83AE-1D62C2BD8494}" sibTransId="{5F910FE5-FA97-4B75-9CF0-CE87FBF3D07F}"/>
    <dgm:cxn modelId="{7804A558-1A69-4487-991A-4180A16FE79A}" srcId="{9C6B7858-3649-44B9-9812-FA0128233831}" destId="{B6E9810B-B7AE-471D-80DC-A7E971539785}" srcOrd="5" destOrd="0" parTransId="{097D0A6D-6E0B-4F68-A5B6-D2E5690C8738}" sibTransId="{FE30BE74-7896-4ED7-A5CA-38D297DD8D4C}"/>
    <dgm:cxn modelId="{F82892E6-D8FC-4CF9-8425-E03712D76697}" srcId="{590BD283-C8AA-4459-BF4C-0A686F217C6B}" destId="{DC983A2D-A488-444F-9179-25877455E1C7}" srcOrd="0" destOrd="0" parTransId="{8469D5A4-F71E-496A-B2C2-248CBDDBAD90}" sibTransId="{3DCCB8FE-2468-4102-AF78-13DFA566AA0D}"/>
    <dgm:cxn modelId="{5149EC31-0671-407F-99FC-8A654D14E7A1}" type="presOf" srcId="{A1C2FE76-7FF2-428D-9570-ACC88CB78950}" destId="{CCB6A11D-D262-4F17-9C40-93CA9ED5E20B}" srcOrd="0" destOrd="3" presId="urn:microsoft.com/office/officeart/2005/8/layout/radial3"/>
    <dgm:cxn modelId="{D372AC15-E434-49C8-B269-4490F1FE82F0}" srcId="{30707BAC-759C-4663-864F-ACE720809F4B}" destId="{90CC0431-1CEE-443B-8621-6B6B2A205815}" srcOrd="0" destOrd="0" parTransId="{3CF152B3-2DB8-4B37-A6A1-0227DDB7C324}" sibTransId="{0EEF39FF-F4D1-48EA-9716-7DBFD550A4CA}"/>
    <dgm:cxn modelId="{5CF2A8A0-0089-4CD7-AD85-0AC05C8E30EA}" srcId="{153849F7-6023-4CAB-A8E2-4753DFCAAB28}" destId="{9C3EFAC9-3134-432E-B920-66A298C43F6E}" srcOrd="0" destOrd="0" parTransId="{EBAC38B3-E55C-4F4B-B135-4F9FB22274D8}" sibTransId="{D4DA0296-9C21-44B4-AF4E-5C23C4CDCD77}"/>
    <dgm:cxn modelId="{E576B590-8E2C-40EC-AA6B-E9F131394285}" srcId="{03FEA3F5-E571-4C5C-B86D-404777D09081}" destId="{CD1856E7-4EE9-444E-B081-5BAF300F34DB}" srcOrd="1" destOrd="0" parTransId="{B7B7FE7F-FAC5-4F4F-9676-A08F419751FC}" sibTransId="{427EC848-2FCE-45DD-BC95-4948158964E0}"/>
    <dgm:cxn modelId="{B65BD36E-550D-4D06-9E5A-E8817FE173F6}" srcId="{9C6B7858-3649-44B9-9812-FA0128233831}" destId="{221D6F73-875A-4F77-826C-1459D535E943}" srcOrd="0" destOrd="0" parTransId="{5EE61BEC-368E-45EE-80FA-75B0A5070970}" sibTransId="{CF710E32-75AD-4D5F-8746-FEA1799D89C8}"/>
    <dgm:cxn modelId="{482C02E8-ACC3-4B46-809A-3D37668DCB7C}" type="presOf" srcId="{60E26A33-8601-4CFD-8C15-45B2EB36DC34}" destId="{CCB6A11D-D262-4F17-9C40-93CA9ED5E20B}" srcOrd="0" destOrd="4" presId="urn:microsoft.com/office/officeart/2005/8/layout/radial3"/>
    <dgm:cxn modelId="{395E7FD4-9D06-45D9-A2EB-803AF2CA11F8}" type="presOf" srcId="{1A62293C-4315-4931-A0EB-7E6D6748DF29}" destId="{914C09A7-B074-4F50-8118-E6755986BF6A}" srcOrd="0" destOrd="3" presId="urn:microsoft.com/office/officeart/2005/8/layout/radial3"/>
    <dgm:cxn modelId="{4F6DAD3F-470B-462E-9468-54B7B13CD2F6}" type="presOf" srcId="{A46E2DB4-0F3F-4076-9C41-8B2B13FA6CF7}" destId="{432B7C4E-D1CE-434B-84B2-39106D2B40A3}" srcOrd="0" destOrd="1" presId="urn:microsoft.com/office/officeart/2005/8/layout/radial3"/>
    <dgm:cxn modelId="{973482A8-4BE9-4E3E-A3A9-C8B54DF032D3}" srcId="{07231BFE-C183-4751-97BD-9E6CE5FA673B}" destId="{A46E2DB4-0F3F-4076-9C41-8B2B13FA6CF7}" srcOrd="0" destOrd="0" parTransId="{CDBEF44E-7970-4DAB-9F41-C0CBABF5332C}" sibTransId="{377FD9B1-382C-4A74-9D56-94EA1B3C8401}"/>
    <dgm:cxn modelId="{25B461EB-4FC8-4301-BA08-926CAE7A968A}" type="presOf" srcId="{FA644979-DE80-449B-B0DE-661A99CA238A}" destId="{914C09A7-B074-4F50-8118-E6755986BF6A}" srcOrd="0" destOrd="5" presId="urn:microsoft.com/office/officeart/2005/8/layout/radial3"/>
    <dgm:cxn modelId="{D5F02BC8-DD20-43F4-8769-73664401293A}" srcId="{221D6F73-875A-4F77-826C-1459D535E943}" destId="{2BB82E38-DA99-4214-9F3F-D9419A9D0666}" srcOrd="0" destOrd="0" parTransId="{76880041-5874-4488-A0F3-7D6BD11C67D1}" sibTransId="{991BE4D9-4CDA-4895-B325-B2EF2A87E8DA}"/>
    <dgm:cxn modelId="{1A759277-3979-4306-809F-F159AA0460EE}" type="presOf" srcId="{B6E9810B-B7AE-471D-80DC-A7E971539785}" destId="{8D0DF135-9F1B-4B4B-BB85-734890AE52D9}" srcOrd="0" destOrd="0" presId="urn:microsoft.com/office/officeart/2005/8/layout/radial3"/>
    <dgm:cxn modelId="{95A0988A-87EF-42E4-9C8A-FF057DA0B3CA}" srcId="{1922CA91-D650-465C-B79E-77D5C8085F4E}" destId="{9C6B7858-3649-44B9-9812-FA0128233831}" srcOrd="0" destOrd="0" parTransId="{8E9A7BB2-AAA8-4371-96B1-ACB14157C3D1}" sibTransId="{2791360A-1877-4757-8B5C-7FA1BEAC6D0D}"/>
    <dgm:cxn modelId="{D8C21C63-8236-4A68-A58F-FF651D03F67B}" type="presParOf" srcId="{B6A23F78-6CB8-414F-AFB3-77EC467FA245}" destId="{F4817B25-9763-4334-94BE-E2C67DC92051}" srcOrd="0" destOrd="0" presId="urn:microsoft.com/office/officeart/2005/8/layout/radial3"/>
    <dgm:cxn modelId="{8308EDFE-9482-4727-9EF4-FBA363D3E76B}" type="presParOf" srcId="{F4817B25-9763-4334-94BE-E2C67DC92051}" destId="{13144B6E-252F-43C3-9067-484AB6DFF555}" srcOrd="0" destOrd="0" presId="urn:microsoft.com/office/officeart/2005/8/layout/radial3"/>
    <dgm:cxn modelId="{D0967907-6E86-479E-B20F-761A1FB07875}" type="presParOf" srcId="{F4817B25-9763-4334-94BE-E2C67DC92051}" destId="{EB2583AD-1D53-4A81-9640-FF4F6F949C1A}" srcOrd="1" destOrd="0" presId="urn:microsoft.com/office/officeart/2005/8/layout/radial3"/>
    <dgm:cxn modelId="{2DF01220-C48B-4CC7-BAF3-AE56F5DA880A}" type="presParOf" srcId="{F4817B25-9763-4334-94BE-E2C67DC92051}" destId="{914C09A7-B074-4F50-8118-E6755986BF6A}" srcOrd="2" destOrd="0" presId="urn:microsoft.com/office/officeart/2005/8/layout/radial3"/>
    <dgm:cxn modelId="{5EF38CB9-D3B9-40C2-A75A-4B4ADCE3FC1F}" type="presParOf" srcId="{F4817B25-9763-4334-94BE-E2C67DC92051}" destId="{2B469C41-DA34-4D0E-8F04-DAFAE19C03C4}" srcOrd="3" destOrd="0" presId="urn:microsoft.com/office/officeart/2005/8/layout/radial3"/>
    <dgm:cxn modelId="{CC184463-E67E-4B8B-B175-CB82F8D37EA9}" type="presParOf" srcId="{F4817B25-9763-4334-94BE-E2C67DC92051}" destId="{432B7C4E-D1CE-434B-84B2-39106D2B40A3}" srcOrd="4" destOrd="0" presId="urn:microsoft.com/office/officeart/2005/8/layout/radial3"/>
    <dgm:cxn modelId="{591AB4B4-A569-42C7-8AE1-D7D30F3B8B09}" type="presParOf" srcId="{F4817B25-9763-4334-94BE-E2C67DC92051}" destId="{A8C4894C-A884-49EB-8710-F9D9D50E1A38}" srcOrd="5" destOrd="0" presId="urn:microsoft.com/office/officeart/2005/8/layout/radial3"/>
    <dgm:cxn modelId="{F248F8DD-BCAD-4768-893B-8BFA46C22F97}" type="presParOf" srcId="{F4817B25-9763-4334-94BE-E2C67DC92051}" destId="{8D0DF135-9F1B-4B4B-BB85-734890AE52D9}" srcOrd="6" destOrd="0" presId="urn:microsoft.com/office/officeart/2005/8/layout/radial3"/>
    <dgm:cxn modelId="{1DE9B9F1-F113-44A9-86D1-042AC875C48D}" type="presParOf" srcId="{F4817B25-9763-4334-94BE-E2C67DC92051}" destId="{CCB6A11D-D262-4F17-9C40-93CA9ED5E20B}" srcOrd="7" destOrd="0" presId="urn:microsoft.com/office/officeart/2005/8/layout/radial3"/>
    <dgm:cxn modelId="{3B20F837-BE4F-4DEB-9322-9BA70E1CCDB1}" type="presParOf" srcId="{F4817B25-9763-4334-94BE-E2C67DC92051}" destId="{E18DABD2-7A63-43D1-8E58-2D857F11EEFB}"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44B6E-252F-43C3-9067-484AB6DFF555}">
      <dsp:nvSpPr>
        <dsp:cNvPr id="0" name=""/>
        <dsp:cNvSpPr/>
      </dsp:nvSpPr>
      <dsp:spPr>
        <a:xfrm>
          <a:off x="2621238" y="1463489"/>
          <a:ext cx="3645885" cy="3645885"/>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u="sng" kern="1200" dirty="0" smtClean="0"/>
            <a:t>Sustainable Development of Twin Villages – </a:t>
          </a:r>
          <a:r>
            <a:rPr lang="en-US" sz="1400" b="1" u="sng" kern="1200" dirty="0" err="1" smtClean="0"/>
            <a:t>Dhalani</a:t>
          </a:r>
          <a:r>
            <a:rPr lang="en-US" sz="1400" b="1" u="sng" kern="1200" dirty="0" smtClean="0"/>
            <a:t> and </a:t>
          </a:r>
          <a:r>
            <a:rPr lang="en-US" sz="1400" b="1" u="sng" kern="1200" dirty="0" err="1" smtClean="0"/>
            <a:t>Koti</a:t>
          </a:r>
          <a:endParaRPr lang="en-US" sz="1400" b="1" kern="1200" dirty="0"/>
        </a:p>
      </dsp:txBody>
      <dsp:txXfrm>
        <a:off x="3155165" y="1997416"/>
        <a:ext cx="2578031" cy="2578031"/>
      </dsp:txXfrm>
    </dsp:sp>
    <dsp:sp modelId="{EB2583AD-1D53-4A81-9640-FF4F6F949C1A}">
      <dsp:nvSpPr>
        <dsp:cNvPr id="0" name=""/>
        <dsp:cNvSpPr/>
      </dsp:nvSpPr>
      <dsp:spPr>
        <a:xfrm>
          <a:off x="3532709" y="650"/>
          <a:ext cx="1822942" cy="1822942"/>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l" defTabSz="533400">
            <a:lnSpc>
              <a:spcPct val="90000"/>
            </a:lnSpc>
            <a:spcBef>
              <a:spcPct val="0"/>
            </a:spcBef>
            <a:spcAft>
              <a:spcPct val="35000"/>
            </a:spcAft>
          </a:pPr>
          <a:r>
            <a:rPr lang="en-US" sz="1200" b="1" kern="1200" dirty="0" smtClean="0"/>
            <a:t>SDG 16: Good Governance and Strong Institutions</a:t>
          </a:r>
          <a:endParaRPr lang="en-US" sz="1200" b="1" kern="1200" dirty="0"/>
        </a:p>
        <a:p>
          <a:pPr marL="57150" lvl="1" indent="-57150" algn="l" defTabSz="444500">
            <a:lnSpc>
              <a:spcPct val="90000"/>
            </a:lnSpc>
            <a:spcBef>
              <a:spcPct val="0"/>
            </a:spcBef>
            <a:spcAft>
              <a:spcPct val="15000"/>
            </a:spcAft>
            <a:buChar char="••"/>
          </a:pPr>
          <a:r>
            <a:rPr lang="en-US" sz="1000" kern="1200" dirty="0" smtClean="0"/>
            <a:t>Panchayat Office Upgradation</a:t>
          </a:r>
          <a:endParaRPr lang="en-US" sz="1000" kern="1200" dirty="0"/>
        </a:p>
        <a:p>
          <a:pPr marL="57150" lvl="1" indent="-57150" algn="l" defTabSz="444500">
            <a:lnSpc>
              <a:spcPct val="90000"/>
            </a:lnSpc>
            <a:spcBef>
              <a:spcPct val="0"/>
            </a:spcBef>
            <a:spcAft>
              <a:spcPct val="15000"/>
            </a:spcAft>
            <a:buChar char="••"/>
          </a:pPr>
          <a:r>
            <a:rPr lang="en-US" sz="1000" kern="1200" dirty="0" smtClean="0"/>
            <a:t>E-Governance</a:t>
          </a:r>
          <a:endParaRPr lang="en-US" sz="1000" kern="1200" dirty="0"/>
        </a:p>
        <a:p>
          <a:pPr marL="57150" lvl="1" indent="-57150" algn="l" defTabSz="444500">
            <a:lnSpc>
              <a:spcPct val="90000"/>
            </a:lnSpc>
            <a:spcBef>
              <a:spcPct val="0"/>
            </a:spcBef>
            <a:spcAft>
              <a:spcPct val="15000"/>
            </a:spcAft>
            <a:buChar char="••"/>
          </a:pPr>
          <a:r>
            <a:rPr lang="en-US" sz="1000" kern="1200" dirty="0" smtClean="0"/>
            <a:t>Public Address System</a:t>
          </a:r>
          <a:endParaRPr lang="en-US" sz="1000" kern="1200" dirty="0"/>
        </a:p>
        <a:p>
          <a:pPr marL="57150" lvl="1" indent="-57150" algn="l" defTabSz="444500">
            <a:lnSpc>
              <a:spcPct val="90000"/>
            </a:lnSpc>
            <a:spcBef>
              <a:spcPct val="0"/>
            </a:spcBef>
            <a:spcAft>
              <a:spcPct val="15000"/>
            </a:spcAft>
            <a:buChar char="••"/>
          </a:pPr>
          <a:r>
            <a:rPr lang="en-US" sz="1000" kern="1200" dirty="0" smtClean="0"/>
            <a:t>Surveillance System</a:t>
          </a:r>
          <a:endParaRPr lang="en-US" sz="1000" kern="1200" dirty="0"/>
        </a:p>
      </dsp:txBody>
      <dsp:txXfrm>
        <a:off x="3799673" y="267614"/>
        <a:ext cx="1289014" cy="1289014"/>
      </dsp:txXfrm>
    </dsp:sp>
    <dsp:sp modelId="{914C09A7-B074-4F50-8118-E6755986BF6A}">
      <dsp:nvSpPr>
        <dsp:cNvPr id="0" name=""/>
        <dsp:cNvSpPr/>
      </dsp:nvSpPr>
      <dsp:spPr>
        <a:xfrm>
          <a:off x="5211600" y="696070"/>
          <a:ext cx="1822942" cy="1822942"/>
        </a:xfrm>
        <a:prstGeom prst="ellipse">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l" defTabSz="533400">
            <a:lnSpc>
              <a:spcPct val="90000"/>
            </a:lnSpc>
            <a:spcBef>
              <a:spcPct val="0"/>
            </a:spcBef>
            <a:spcAft>
              <a:spcPct val="35000"/>
            </a:spcAft>
          </a:pPr>
          <a:r>
            <a:rPr lang="en-US" sz="1200" b="1" kern="1200" dirty="0" smtClean="0"/>
            <a:t>SDG 3: Good Health &amp; Well Being</a:t>
          </a:r>
          <a:endParaRPr lang="en-US" sz="1200" b="1" kern="1200" dirty="0"/>
        </a:p>
        <a:p>
          <a:pPr marL="57150" lvl="1" indent="-57150" algn="l" defTabSz="444500">
            <a:lnSpc>
              <a:spcPct val="90000"/>
            </a:lnSpc>
            <a:spcBef>
              <a:spcPct val="0"/>
            </a:spcBef>
            <a:spcAft>
              <a:spcPct val="15000"/>
            </a:spcAft>
            <a:buChar char="••"/>
          </a:pPr>
          <a:r>
            <a:rPr lang="en-US" sz="1000" kern="1200" dirty="0" smtClean="0"/>
            <a:t>Health Camps</a:t>
          </a:r>
          <a:endParaRPr lang="en-US" sz="1000" b="1" kern="1200" dirty="0"/>
        </a:p>
        <a:p>
          <a:pPr marL="57150" lvl="1" indent="-57150" algn="l" defTabSz="444500">
            <a:lnSpc>
              <a:spcPct val="90000"/>
            </a:lnSpc>
            <a:spcBef>
              <a:spcPct val="0"/>
            </a:spcBef>
            <a:spcAft>
              <a:spcPct val="15000"/>
            </a:spcAft>
            <a:buChar char="••"/>
          </a:pPr>
          <a:r>
            <a:rPr lang="en-US" sz="1000" kern="1200" dirty="0" smtClean="0"/>
            <a:t>Play Ground Upgradation</a:t>
          </a:r>
          <a:endParaRPr lang="en-US" sz="1000" kern="1200" dirty="0"/>
        </a:p>
        <a:p>
          <a:pPr marL="57150" lvl="1" indent="-57150" algn="l" defTabSz="444500">
            <a:lnSpc>
              <a:spcPct val="90000"/>
            </a:lnSpc>
            <a:spcBef>
              <a:spcPct val="0"/>
            </a:spcBef>
            <a:spcAft>
              <a:spcPct val="15000"/>
            </a:spcAft>
            <a:buChar char="••"/>
          </a:pPr>
          <a:r>
            <a:rPr lang="en-US" sz="1000" kern="1200" dirty="0" smtClean="0"/>
            <a:t>Sports Equipment's</a:t>
          </a:r>
          <a:endParaRPr lang="en-US" sz="1000" kern="1200" dirty="0"/>
        </a:p>
        <a:p>
          <a:pPr marL="57150" lvl="1" indent="-57150" algn="l" defTabSz="444500">
            <a:lnSpc>
              <a:spcPct val="90000"/>
            </a:lnSpc>
            <a:spcBef>
              <a:spcPct val="0"/>
            </a:spcBef>
            <a:spcAft>
              <a:spcPct val="15000"/>
            </a:spcAft>
            <a:buChar char="••"/>
          </a:pPr>
          <a:r>
            <a:rPr lang="en-US" sz="1000" kern="1200" dirty="0" smtClean="0"/>
            <a:t>Wellness Camps</a:t>
          </a:r>
          <a:endParaRPr lang="en-US" sz="1000" kern="1200" dirty="0"/>
        </a:p>
        <a:p>
          <a:pPr marL="57150" lvl="1" indent="-57150" algn="l" defTabSz="444500">
            <a:lnSpc>
              <a:spcPct val="90000"/>
            </a:lnSpc>
            <a:spcBef>
              <a:spcPct val="0"/>
            </a:spcBef>
            <a:spcAft>
              <a:spcPct val="15000"/>
            </a:spcAft>
            <a:buChar char="••"/>
          </a:pPr>
          <a:r>
            <a:rPr lang="en-US" sz="1000" kern="1200" dirty="0" smtClean="0"/>
            <a:t>PHC &amp; Family Welfare Center</a:t>
          </a:r>
          <a:endParaRPr lang="en-US" sz="1000" kern="1200" dirty="0"/>
        </a:p>
        <a:p>
          <a:pPr marL="57150" lvl="1" indent="-57150" algn="l" defTabSz="444500">
            <a:lnSpc>
              <a:spcPct val="90000"/>
            </a:lnSpc>
            <a:spcBef>
              <a:spcPct val="0"/>
            </a:spcBef>
            <a:spcAft>
              <a:spcPct val="15000"/>
            </a:spcAft>
            <a:buChar char="••"/>
          </a:pPr>
          <a:r>
            <a:rPr lang="en-US" sz="1000" kern="1200" dirty="0" smtClean="0"/>
            <a:t>Free from Alcoholism</a:t>
          </a:r>
          <a:endParaRPr lang="en-US" sz="1000" kern="1200" dirty="0"/>
        </a:p>
      </dsp:txBody>
      <dsp:txXfrm>
        <a:off x="5478564" y="963034"/>
        <a:ext cx="1289014" cy="1289014"/>
      </dsp:txXfrm>
    </dsp:sp>
    <dsp:sp modelId="{2B469C41-DA34-4D0E-8F04-DAFAE19C03C4}">
      <dsp:nvSpPr>
        <dsp:cNvPr id="0" name=""/>
        <dsp:cNvSpPr/>
      </dsp:nvSpPr>
      <dsp:spPr>
        <a:xfrm>
          <a:off x="5907019" y="2374960"/>
          <a:ext cx="1822942" cy="1822942"/>
        </a:xfrm>
        <a:prstGeom prst="ellipse">
          <a:avLst/>
        </a:prstGeom>
        <a:solidFill>
          <a:schemeClr val="accent5">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l" defTabSz="533400">
            <a:lnSpc>
              <a:spcPct val="90000"/>
            </a:lnSpc>
            <a:spcBef>
              <a:spcPct val="0"/>
            </a:spcBef>
            <a:spcAft>
              <a:spcPct val="35000"/>
            </a:spcAft>
          </a:pPr>
          <a:r>
            <a:rPr lang="en-US" sz="1200" b="1" kern="1200" dirty="0" smtClean="0"/>
            <a:t>SDG 04: Quality Education</a:t>
          </a:r>
          <a:endParaRPr lang="en-US" sz="1200" b="1" kern="1200" dirty="0"/>
        </a:p>
        <a:p>
          <a:pPr marL="57150" lvl="1" indent="-57150" algn="l" defTabSz="444500">
            <a:lnSpc>
              <a:spcPct val="90000"/>
            </a:lnSpc>
            <a:spcBef>
              <a:spcPct val="0"/>
            </a:spcBef>
            <a:spcAft>
              <a:spcPct val="15000"/>
            </a:spcAft>
            <a:buChar char="••"/>
          </a:pPr>
          <a:r>
            <a:rPr lang="en-US" sz="1000" kern="1200" dirty="0" smtClean="0"/>
            <a:t>Education</a:t>
          </a:r>
          <a:endParaRPr lang="en-US" sz="1000" kern="1200" dirty="0"/>
        </a:p>
        <a:p>
          <a:pPr marL="57150" lvl="1" indent="-57150" algn="l" defTabSz="444500">
            <a:lnSpc>
              <a:spcPct val="90000"/>
            </a:lnSpc>
            <a:spcBef>
              <a:spcPct val="0"/>
            </a:spcBef>
            <a:spcAft>
              <a:spcPct val="15000"/>
            </a:spcAft>
            <a:buChar char="••"/>
          </a:pPr>
          <a:r>
            <a:rPr lang="en-US" sz="1000" kern="1200" dirty="0" smtClean="0"/>
            <a:t>Entrepreneurship Training</a:t>
          </a:r>
          <a:endParaRPr lang="en-US" sz="1000" kern="1200" dirty="0"/>
        </a:p>
      </dsp:txBody>
      <dsp:txXfrm>
        <a:off x="6173983" y="2641924"/>
        <a:ext cx="1289014" cy="1289014"/>
      </dsp:txXfrm>
    </dsp:sp>
    <dsp:sp modelId="{432B7C4E-D1CE-434B-84B2-39106D2B40A3}">
      <dsp:nvSpPr>
        <dsp:cNvPr id="0" name=""/>
        <dsp:cNvSpPr/>
      </dsp:nvSpPr>
      <dsp:spPr>
        <a:xfrm>
          <a:off x="5211600" y="4053851"/>
          <a:ext cx="1822942" cy="1822942"/>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l" defTabSz="533400">
            <a:lnSpc>
              <a:spcPct val="90000"/>
            </a:lnSpc>
            <a:spcBef>
              <a:spcPct val="0"/>
            </a:spcBef>
            <a:spcAft>
              <a:spcPct val="35000"/>
            </a:spcAft>
          </a:pPr>
          <a:r>
            <a:rPr lang="en-US" sz="1200" b="1" kern="1200" dirty="0" smtClean="0"/>
            <a:t>SDG 05 and 10: Gender Equality and Inclusion</a:t>
          </a:r>
          <a:endParaRPr lang="en-US" sz="1200" b="1" kern="1200" dirty="0"/>
        </a:p>
        <a:p>
          <a:pPr marL="57150" lvl="1" indent="-57150" algn="l" defTabSz="444500">
            <a:lnSpc>
              <a:spcPct val="90000"/>
            </a:lnSpc>
            <a:spcBef>
              <a:spcPct val="0"/>
            </a:spcBef>
            <a:spcAft>
              <a:spcPct val="15000"/>
            </a:spcAft>
            <a:buChar char="••"/>
          </a:pPr>
          <a:r>
            <a:rPr lang="en-US" sz="1000" kern="1200" dirty="0" smtClean="0"/>
            <a:t>Women Empowerment</a:t>
          </a:r>
          <a:endParaRPr lang="en-US" sz="1000" kern="1200" dirty="0"/>
        </a:p>
        <a:p>
          <a:pPr marL="57150" lvl="1" indent="-57150" algn="l" defTabSz="444500">
            <a:lnSpc>
              <a:spcPct val="90000"/>
            </a:lnSpc>
            <a:spcBef>
              <a:spcPct val="0"/>
            </a:spcBef>
            <a:spcAft>
              <a:spcPct val="15000"/>
            </a:spcAft>
            <a:buChar char="••"/>
          </a:pPr>
          <a:r>
            <a:rPr lang="en-US" sz="1000" kern="1200" dirty="0" smtClean="0"/>
            <a:t>Inclusion of all age, gender, race, class &amp; socio economic groups</a:t>
          </a:r>
          <a:endParaRPr lang="en-US" sz="1000" kern="1200" dirty="0"/>
        </a:p>
        <a:p>
          <a:pPr marL="57150" lvl="1" indent="-57150" algn="l" defTabSz="444500">
            <a:lnSpc>
              <a:spcPct val="90000"/>
            </a:lnSpc>
            <a:spcBef>
              <a:spcPct val="0"/>
            </a:spcBef>
            <a:spcAft>
              <a:spcPct val="15000"/>
            </a:spcAft>
            <a:buChar char="••"/>
          </a:pPr>
          <a:r>
            <a:rPr lang="en-US" sz="1000" kern="1200" dirty="0" smtClean="0"/>
            <a:t>Skill Training &amp; related Education</a:t>
          </a:r>
          <a:endParaRPr lang="en-US" sz="1000" kern="1200" dirty="0"/>
        </a:p>
      </dsp:txBody>
      <dsp:txXfrm>
        <a:off x="5478564" y="4320815"/>
        <a:ext cx="1289014" cy="1289014"/>
      </dsp:txXfrm>
    </dsp:sp>
    <dsp:sp modelId="{A8C4894C-A884-49EB-8710-F9D9D50E1A38}">
      <dsp:nvSpPr>
        <dsp:cNvPr id="0" name=""/>
        <dsp:cNvSpPr/>
      </dsp:nvSpPr>
      <dsp:spPr>
        <a:xfrm>
          <a:off x="3532709" y="4749270"/>
          <a:ext cx="1822942" cy="1822942"/>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l" defTabSz="533400">
            <a:lnSpc>
              <a:spcPct val="90000"/>
            </a:lnSpc>
            <a:spcBef>
              <a:spcPct val="0"/>
            </a:spcBef>
            <a:spcAft>
              <a:spcPct val="35000"/>
            </a:spcAft>
          </a:pPr>
          <a:r>
            <a:rPr lang="en-US" sz="1200" b="1" kern="1200" dirty="0" smtClean="0"/>
            <a:t>SDG 06: Clean Water and Sanitation</a:t>
          </a:r>
          <a:endParaRPr lang="en-US" sz="1200" b="1" kern="1200" dirty="0"/>
        </a:p>
        <a:p>
          <a:pPr marL="57150" lvl="1" indent="-57150" algn="l" defTabSz="444500">
            <a:lnSpc>
              <a:spcPct val="90000"/>
            </a:lnSpc>
            <a:spcBef>
              <a:spcPct val="0"/>
            </a:spcBef>
            <a:spcAft>
              <a:spcPct val="15000"/>
            </a:spcAft>
            <a:buChar char="••"/>
          </a:pPr>
          <a:r>
            <a:rPr lang="en-US" sz="1000" kern="1200" dirty="0" smtClean="0"/>
            <a:t>Solid Waste Management</a:t>
          </a:r>
          <a:endParaRPr lang="en-US" sz="1000" kern="1200" dirty="0"/>
        </a:p>
        <a:p>
          <a:pPr marL="57150" lvl="1" indent="-57150" algn="l" defTabSz="444500">
            <a:lnSpc>
              <a:spcPct val="90000"/>
            </a:lnSpc>
            <a:spcBef>
              <a:spcPct val="0"/>
            </a:spcBef>
            <a:spcAft>
              <a:spcPct val="15000"/>
            </a:spcAft>
            <a:buChar char="••"/>
          </a:pPr>
          <a:r>
            <a:rPr lang="en-US" sz="1000" kern="1200" dirty="0" smtClean="0"/>
            <a:t>Toilets</a:t>
          </a:r>
          <a:endParaRPr lang="en-US" sz="1000" kern="1200" dirty="0"/>
        </a:p>
      </dsp:txBody>
      <dsp:txXfrm>
        <a:off x="3799673" y="5016234"/>
        <a:ext cx="1289014" cy="1289014"/>
      </dsp:txXfrm>
    </dsp:sp>
    <dsp:sp modelId="{8D0DF135-9F1B-4B4B-BB85-734890AE52D9}">
      <dsp:nvSpPr>
        <dsp:cNvPr id="0" name=""/>
        <dsp:cNvSpPr/>
      </dsp:nvSpPr>
      <dsp:spPr>
        <a:xfrm>
          <a:off x="1853819" y="4053851"/>
          <a:ext cx="1822942" cy="1822942"/>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l" defTabSz="533400">
            <a:lnSpc>
              <a:spcPct val="90000"/>
            </a:lnSpc>
            <a:spcBef>
              <a:spcPct val="0"/>
            </a:spcBef>
            <a:spcAft>
              <a:spcPct val="35000"/>
            </a:spcAft>
          </a:pPr>
          <a:r>
            <a:rPr lang="en-US" sz="1200" b="1" kern="1200" dirty="0" smtClean="0"/>
            <a:t>SDG 9: Resilient Infrastructure</a:t>
          </a:r>
          <a:endParaRPr lang="en-US" sz="1200" b="1" kern="1200" dirty="0"/>
        </a:p>
        <a:p>
          <a:pPr marL="57150" lvl="1" indent="-57150" algn="l" defTabSz="444500">
            <a:lnSpc>
              <a:spcPct val="90000"/>
            </a:lnSpc>
            <a:spcBef>
              <a:spcPct val="0"/>
            </a:spcBef>
            <a:spcAft>
              <a:spcPct val="15000"/>
            </a:spcAft>
            <a:buChar char="••"/>
          </a:pPr>
          <a:r>
            <a:rPr lang="en-US" sz="1000" kern="1200" dirty="0" smtClean="0"/>
            <a:t>Internet-Optical Fiber</a:t>
          </a:r>
          <a:endParaRPr lang="en-US" sz="1000" kern="1200" dirty="0"/>
        </a:p>
        <a:p>
          <a:pPr marL="57150" lvl="1" indent="-57150" algn="l" defTabSz="444500">
            <a:lnSpc>
              <a:spcPct val="90000"/>
            </a:lnSpc>
            <a:spcBef>
              <a:spcPct val="0"/>
            </a:spcBef>
            <a:spcAft>
              <a:spcPct val="15000"/>
            </a:spcAft>
            <a:buChar char="••"/>
          </a:pPr>
          <a:r>
            <a:rPr lang="en-US" sz="1000" kern="1200" dirty="0" smtClean="0"/>
            <a:t>Mobile Signal Booster</a:t>
          </a:r>
          <a:endParaRPr lang="en-US" sz="1000" kern="1200" dirty="0"/>
        </a:p>
      </dsp:txBody>
      <dsp:txXfrm>
        <a:off x="2120783" y="4320815"/>
        <a:ext cx="1289014" cy="1289014"/>
      </dsp:txXfrm>
    </dsp:sp>
    <dsp:sp modelId="{CCB6A11D-D262-4F17-9C40-93CA9ED5E20B}">
      <dsp:nvSpPr>
        <dsp:cNvPr id="0" name=""/>
        <dsp:cNvSpPr/>
      </dsp:nvSpPr>
      <dsp:spPr>
        <a:xfrm>
          <a:off x="1158399" y="2374960"/>
          <a:ext cx="1822942" cy="1822942"/>
        </a:xfrm>
        <a:prstGeom prst="ellipse">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US" sz="1400" b="1" kern="1200" dirty="0" smtClean="0"/>
            <a:t>SDG 8 &amp; 11: Economic Growth &amp; Sustainable Communities</a:t>
          </a:r>
          <a:endParaRPr lang="en-US" sz="1400" b="1" kern="1200" dirty="0"/>
        </a:p>
        <a:p>
          <a:pPr marL="57150" lvl="1" indent="-57150" algn="l" defTabSz="400050">
            <a:lnSpc>
              <a:spcPct val="90000"/>
            </a:lnSpc>
            <a:spcBef>
              <a:spcPct val="0"/>
            </a:spcBef>
            <a:spcAft>
              <a:spcPct val="15000"/>
            </a:spcAft>
            <a:buChar char="••"/>
          </a:pPr>
          <a:r>
            <a:rPr lang="en-US" sz="900" kern="1200" dirty="0" smtClean="0"/>
            <a:t>Village &amp; Eco-Tourism</a:t>
          </a:r>
          <a:endParaRPr lang="en-US" sz="900" kern="1200" dirty="0"/>
        </a:p>
        <a:p>
          <a:pPr marL="57150" lvl="1" indent="-57150" algn="l" defTabSz="400050">
            <a:lnSpc>
              <a:spcPct val="90000"/>
            </a:lnSpc>
            <a:spcBef>
              <a:spcPct val="0"/>
            </a:spcBef>
            <a:spcAft>
              <a:spcPct val="15000"/>
            </a:spcAft>
            <a:buChar char="••"/>
          </a:pPr>
          <a:r>
            <a:rPr lang="en-US" sz="900" kern="1200" dirty="0" smtClean="0"/>
            <a:t>Food Processing</a:t>
          </a:r>
          <a:endParaRPr lang="en-US" sz="900" kern="1200" dirty="0"/>
        </a:p>
        <a:p>
          <a:pPr marL="57150" lvl="1" indent="-57150" algn="l" defTabSz="400050">
            <a:lnSpc>
              <a:spcPct val="90000"/>
            </a:lnSpc>
            <a:spcBef>
              <a:spcPct val="0"/>
            </a:spcBef>
            <a:spcAft>
              <a:spcPct val="15000"/>
            </a:spcAft>
            <a:buChar char="••"/>
          </a:pPr>
          <a:r>
            <a:rPr lang="en-US" sz="900" kern="1200" dirty="0" smtClean="0"/>
            <a:t>Village Entrance Gate</a:t>
          </a:r>
          <a:endParaRPr lang="en-US" sz="900" kern="1200" dirty="0"/>
        </a:p>
        <a:p>
          <a:pPr marL="57150" lvl="1" indent="-57150" algn="l" defTabSz="400050">
            <a:lnSpc>
              <a:spcPct val="90000"/>
            </a:lnSpc>
            <a:spcBef>
              <a:spcPct val="0"/>
            </a:spcBef>
            <a:spcAft>
              <a:spcPct val="15000"/>
            </a:spcAft>
            <a:buChar char="••"/>
          </a:pPr>
          <a:r>
            <a:rPr lang="en-US" sz="900" kern="1200" dirty="0" smtClean="0"/>
            <a:t>Home Stay</a:t>
          </a:r>
          <a:endParaRPr lang="en-US" sz="900" kern="1200" dirty="0"/>
        </a:p>
        <a:p>
          <a:pPr marL="57150" lvl="1" indent="-57150" algn="l" defTabSz="400050">
            <a:lnSpc>
              <a:spcPct val="90000"/>
            </a:lnSpc>
            <a:spcBef>
              <a:spcPct val="0"/>
            </a:spcBef>
            <a:spcAft>
              <a:spcPct val="15000"/>
            </a:spcAft>
            <a:buChar char="••"/>
          </a:pPr>
          <a:r>
            <a:rPr lang="en-US" sz="900" kern="1200" dirty="0" smtClean="0"/>
            <a:t>Decks &amp; Picnic Spots</a:t>
          </a:r>
          <a:endParaRPr lang="en-US" sz="900" kern="1200" dirty="0"/>
        </a:p>
        <a:p>
          <a:pPr marL="57150" lvl="1" indent="-57150" algn="l" defTabSz="400050">
            <a:lnSpc>
              <a:spcPct val="90000"/>
            </a:lnSpc>
            <a:spcBef>
              <a:spcPct val="0"/>
            </a:spcBef>
            <a:spcAft>
              <a:spcPct val="15000"/>
            </a:spcAft>
            <a:buChar char="••"/>
          </a:pPr>
          <a:r>
            <a:rPr lang="en-US" sz="900" kern="1200" dirty="0" smtClean="0"/>
            <a:t>Maggie Points/Tea Shops</a:t>
          </a:r>
          <a:endParaRPr lang="en-US" sz="900" kern="1200" dirty="0"/>
        </a:p>
        <a:p>
          <a:pPr marL="57150" lvl="1" indent="-57150" algn="l" defTabSz="400050">
            <a:lnSpc>
              <a:spcPct val="90000"/>
            </a:lnSpc>
            <a:spcBef>
              <a:spcPct val="0"/>
            </a:spcBef>
            <a:spcAft>
              <a:spcPct val="15000"/>
            </a:spcAft>
            <a:buChar char="••"/>
          </a:pPr>
          <a:r>
            <a:rPr lang="en-US" sz="900" kern="1200" dirty="0" smtClean="0"/>
            <a:t>Agriculture- </a:t>
          </a:r>
          <a:r>
            <a:rPr lang="en-US" sz="900" kern="1200" dirty="0" err="1" smtClean="0"/>
            <a:t>Vermi</a:t>
          </a:r>
          <a:r>
            <a:rPr lang="en-US" sz="900" kern="1200" dirty="0" smtClean="0"/>
            <a:t>- Composting</a:t>
          </a:r>
          <a:endParaRPr lang="en-US" sz="900" kern="1200" dirty="0"/>
        </a:p>
      </dsp:txBody>
      <dsp:txXfrm>
        <a:off x="1425363" y="2641924"/>
        <a:ext cx="1289014" cy="1289014"/>
      </dsp:txXfrm>
    </dsp:sp>
    <dsp:sp modelId="{E18DABD2-7A63-43D1-8E58-2D857F11EEFB}">
      <dsp:nvSpPr>
        <dsp:cNvPr id="0" name=""/>
        <dsp:cNvSpPr/>
      </dsp:nvSpPr>
      <dsp:spPr>
        <a:xfrm>
          <a:off x="1853819" y="696070"/>
          <a:ext cx="1822942" cy="1822942"/>
        </a:xfrm>
        <a:prstGeom prst="ellipse">
          <a:avLst/>
        </a:prstGeom>
        <a:solidFill>
          <a:schemeClr val="accent5">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US" sz="1400" b="1" kern="1200" dirty="0" smtClean="0"/>
            <a:t>SDG 07:  Affordable and Clean Energy</a:t>
          </a:r>
          <a:endParaRPr lang="en-US" sz="1400" b="1" kern="1200" dirty="0"/>
        </a:p>
        <a:p>
          <a:pPr marL="57150" lvl="1" indent="-57150" algn="l" defTabSz="488950">
            <a:lnSpc>
              <a:spcPct val="90000"/>
            </a:lnSpc>
            <a:spcBef>
              <a:spcPct val="0"/>
            </a:spcBef>
            <a:spcAft>
              <a:spcPct val="15000"/>
            </a:spcAft>
            <a:buChar char="••"/>
          </a:pPr>
          <a:r>
            <a:rPr lang="en-US" sz="1100" kern="1200" dirty="0" err="1" smtClean="0"/>
            <a:t>Gharat</a:t>
          </a:r>
          <a:r>
            <a:rPr lang="en-US" sz="1100" kern="1200" dirty="0" smtClean="0"/>
            <a:t> Upgradation</a:t>
          </a:r>
          <a:endParaRPr lang="en-US" sz="1100" kern="1200" dirty="0"/>
        </a:p>
        <a:p>
          <a:pPr marL="57150" lvl="1" indent="-57150" algn="l" defTabSz="488950">
            <a:lnSpc>
              <a:spcPct val="90000"/>
            </a:lnSpc>
            <a:spcBef>
              <a:spcPct val="0"/>
            </a:spcBef>
            <a:spcAft>
              <a:spcPct val="15000"/>
            </a:spcAft>
            <a:buChar char="••"/>
          </a:pPr>
          <a:r>
            <a:rPr lang="en-US" sz="1100" kern="1200" dirty="0" smtClean="0"/>
            <a:t>Solar Lights in Public Building</a:t>
          </a:r>
          <a:endParaRPr lang="en-US" sz="1100" kern="1200" dirty="0"/>
        </a:p>
      </dsp:txBody>
      <dsp:txXfrm>
        <a:off x="2120783" y="963034"/>
        <a:ext cx="1289014" cy="128901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5A78A76-C1E7-413F-A88C-52351E377DE8}" type="datetimeFigureOut">
              <a:rPr lang="en-IN" smtClean="0"/>
              <a:t>03-06-2021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426547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5A78A76-C1E7-413F-A88C-52351E377DE8}" type="datetimeFigureOut">
              <a:rPr lang="en-IN" smtClean="0"/>
              <a:t>03-06-2021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3181965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5A78A76-C1E7-413F-A88C-52351E377DE8}" type="datetimeFigureOut">
              <a:rPr lang="en-IN" smtClean="0"/>
              <a:t>03-06-2021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38857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5A78A76-C1E7-413F-A88C-52351E377DE8}" type="datetimeFigureOut">
              <a:rPr lang="en-IN" smtClean="0"/>
              <a:t>03-06-2021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850214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5A78A76-C1E7-413F-A88C-52351E377DE8}" type="datetimeFigureOut">
              <a:rPr lang="en-IN" smtClean="0"/>
              <a:t>03-06-2021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2232224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5A78A76-C1E7-413F-A88C-52351E377DE8}" type="datetimeFigureOut">
              <a:rPr lang="en-IN" smtClean="0"/>
              <a:t>03-06-2021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3748726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5A78A76-C1E7-413F-A88C-52351E377DE8}" type="datetimeFigureOut">
              <a:rPr lang="en-IN" smtClean="0"/>
              <a:t>03-06-2021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1702343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5A78A76-C1E7-413F-A88C-52351E377DE8}" type="datetimeFigureOut">
              <a:rPr lang="en-IN" smtClean="0"/>
              <a:t>03-06-2021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3326774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78A76-C1E7-413F-A88C-52351E377DE8}" type="datetimeFigureOut">
              <a:rPr lang="en-IN" smtClean="0"/>
              <a:t>03-06-2021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4262865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A78A76-C1E7-413F-A88C-52351E377DE8}" type="datetimeFigureOut">
              <a:rPr lang="en-IN" smtClean="0"/>
              <a:t>03-06-2021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1985196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5A78A76-C1E7-413F-A88C-52351E377DE8}" type="datetimeFigureOut">
              <a:rPr lang="en-IN" smtClean="0"/>
              <a:t>03-06-2021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F9602B-2DA0-49AD-A79D-245780B78FF6}" type="slidenum">
              <a:rPr lang="en-IN" smtClean="0"/>
              <a:t>‹#›</a:t>
            </a:fld>
            <a:endParaRPr lang="en-IN"/>
          </a:p>
        </p:txBody>
      </p:sp>
    </p:spTree>
    <p:extLst>
      <p:ext uri="{BB962C8B-B14F-4D97-AF65-F5344CB8AC3E}">
        <p14:creationId xmlns:p14="http://schemas.microsoft.com/office/powerpoint/2010/main" val="2079218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78A76-C1E7-413F-A88C-52351E377DE8}" type="datetimeFigureOut">
              <a:rPr lang="en-IN" smtClean="0"/>
              <a:t>03-06-2021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9602B-2DA0-49AD-A79D-245780B78FF6}" type="slidenum">
              <a:rPr lang="en-IN" smtClean="0"/>
              <a:t>‹#›</a:t>
            </a:fld>
            <a:endParaRPr lang="en-IN"/>
          </a:p>
        </p:txBody>
      </p:sp>
    </p:spTree>
    <p:extLst>
      <p:ext uri="{BB962C8B-B14F-4D97-AF65-F5344CB8AC3E}">
        <p14:creationId xmlns:p14="http://schemas.microsoft.com/office/powerpoint/2010/main" val="3820306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633663"/>
            <a:ext cx="9144000" cy="2387600"/>
          </a:xfrm>
        </p:spPr>
        <p:txBody>
          <a:bodyPr>
            <a:normAutofit fontScale="90000"/>
          </a:bodyPr>
          <a:lstStyle/>
          <a:p>
            <a:r>
              <a:rPr lang="en-US" b="1" i="1" dirty="0" smtClean="0"/>
              <a:t>Sustainable development of Village </a:t>
            </a:r>
            <a:r>
              <a:rPr lang="en-US" b="1" i="1" dirty="0" err="1" smtClean="0"/>
              <a:t>Dhalani</a:t>
            </a:r>
            <a:r>
              <a:rPr lang="en-US" b="1" i="1" dirty="0" smtClean="0"/>
              <a:t> </a:t>
            </a:r>
            <a:r>
              <a:rPr lang="en-US" b="1" i="1" dirty="0" err="1" smtClean="0"/>
              <a:t>Koti-Utthan</a:t>
            </a:r>
            <a:r>
              <a:rPr lang="en-US" dirty="0" smtClean="0"/>
              <a:t/>
            </a:r>
            <a:br>
              <a:rPr lang="en-US" dirty="0" smtClean="0"/>
            </a:br>
            <a:r>
              <a:rPr lang="en-US" dirty="0"/>
              <a:t/>
            </a:r>
            <a:br>
              <a:rPr lang="en-US" dirty="0"/>
            </a:br>
            <a:r>
              <a:rPr lang="en-US" dirty="0" smtClean="0"/>
              <a:t>Material for Website</a:t>
            </a:r>
            <a:endParaRPr lang="en-IN" dirty="0"/>
          </a:p>
        </p:txBody>
      </p:sp>
    </p:spTree>
    <p:extLst>
      <p:ext uri="{BB962C8B-B14F-4D97-AF65-F5344CB8AC3E}">
        <p14:creationId xmlns:p14="http://schemas.microsoft.com/office/powerpoint/2010/main" val="144152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989" y="74428"/>
            <a:ext cx="9968021" cy="6645349"/>
          </a:xfrm>
          <a:prstGeom prst="rect">
            <a:avLst/>
          </a:prstGeom>
        </p:spPr>
      </p:pic>
    </p:spTree>
    <p:extLst>
      <p:ext uri="{BB962C8B-B14F-4D97-AF65-F5344CB8AC3E}">
        <p14:creationId xmlns:p14="http://schemas.microsoft.com/office/powerpoint/2010/main" val="3373391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408" y="124135"/>
            <a:ext cx="10818388" cy="6648801"/>
          </a:xfrm>
          <a:prstGeom prst="rect">
            <a:avLst/>
          </a:prstGeom>
        </p:spPr>
      </p:pic>
    </p:spTree>
    <p:extLst>
      <p:ext uri="{BB962C8B-B14F-4D97-AF65-F5344CB8AC3E}">
        <p14:creationId xmlns:p14="http://schemas.microsoft.com/office/powerpoint/2010/main" val="1763606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89" y="348978"/>
            <a:ext cx="2968126" cy="1325563"/>
          </a:xfrm>
        </p:spPr>
        <p:txBody>
          <a:bodyPr>
            <a:normAutofit/>
          </a:bodyPr>
          <a:lstStyle/>
          <a:p>
            <a:r>
              <a:rPr lang="en-US" b="1" dirty="0" smtClean="0"/>
              <a:t>Map of G.P. </a:t>
            </a:r>
            <a:r>
              <a:rPr lang="en-US" b="1" dirty="0" err="1" smtClean="0"/>
              <a:t>Dhalani-Koti</a:t>
            </a:r>
            <a:endParaRPr lang="en-IN"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215" y="0"/>
            <a:ext cx="8909785" cy="6981602"/>
          </a:xfrm>
        </p:spPr>
      </p:pic>
    </p:spTree>
    <p:extLst>
      <p:ext uri="{BB962C8B-B14F-4D97-AF65-F5344CB8AC3E}">
        <p14:creationId xmlns:p14="http://schemas.microsoft.com/office/powerpoint/2010/main" val="1224485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0387" y="771932"/>
            <a:ext cx="4288188" cy="2857675"/>
          </a:xfrm>
        </p:spPr>
      </p:pic>
      <p:sp>
        <p:nvSpPr>
          <p:cNvPr id="5" name="Title 1">
            <a:extLst>
              <a:ext uri="{FF2B5EF4-FFF2-40B4-BE49-F238E27FC236}">
                <a16:creationId xmlns:a16="http://schemas.microsoft.com/office/drawing/2014/main" id="{8BB29D86-721F-4626-B113-3C7C3ACCD749}"/>
              </a:ext>
            </a:extLst>
          </p:cNvPr>
          <p:cNvSpPr txBox="1">
            <a:spLocks/>
          </p:cNvSpPr>
          <p:nvPr/>
        </p:nvSpPr>
        <p:spPr>
          <a:xfrm>
            <a:off x="1472045" y="209080"/>
            <a:ext cx="9144000" cy="535531"/>
          </a:xfrm>
          <a:prstGeom prst="rect">
            <a:avLst/>
          </a:prstGeom>
          <a:noFill/>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defTabSz="914400"/>
            <a:r>
              <a:rPr lang="en-US" sz="3200" b="1" dirty="0">
                <a:solidFill>
                  <a:schemeClr val="tx1">
                    <a:lumMod val="95000"/>
                    <a:lumOff val="5000"/>
                  </a:schemeClr>
                </a:solidFill>
                <a:latin typeface="+mn-lt"/>
                <a:ea typeface="+mn-ea"/>
                <a:cs typeface="Times New Roman" panose="02020603050405020304" pitchFamily="18" charset="0"/>
              </a:rPr>
              <a:t>UPES </a:t>
            </a:r>
            <a:r>
              <a:rPr lang="en-US" sz="3200" b="1" dirty="0" smtClean="0">
                <a:solidFill>
                  <a:schemeClr val="tx1">
                    <a:lumMod val="95000"/>
                    <a:lumOff val="5000"/>
                  </a:schemeClr>
                </a:solidFill>
                <a:latin typeface="+mn-lt"/>
                <a:ea typeface="+mn-ea"/>
                <a:cs typeface="Times New Roman" panose="02020603050405020304" pitchFamily="18" charset="0"/>
              </a:rPr>
              <a:t>Medical Camp </a:t>
            </a:r>
            <a:r>
              <a:rPr lang="en-US" sz="3200" b="1" dirty="0" smtClean="0">
                <a:solidFill>
                  <a:schemeClr val="tx1">
                    <a:lumMod val="95000"/>
                    <a:lumOff val="5000"/>
                  </a:schemeClr>
                </a:solidFill>
                <a:latin typeface="+mn-lt"/>
                <a:ea typeface="+mn-ea"/>
                <a:cs typeface="Times New Roman" panose="02020603050405020304" pitchFamily="18" charset="0"/>
              </a:rPr>
              <a:t>@ </a:t>
            </a:r>
            <a:r>
              <a:rPr lang="en-US" sz="3200" b="1" dirty="0" err="1" smtClean="0">
                <a:solidFill>
                  <a:schemeClr val="tx1">
                    <a:lumMod val="95000"/>
                    <a:lumOff val="5000"/>
                  </a:schemeClr>
                </a:solidFill>
                <a:latin typeface="+mn-lt"/>
                <a:ea typeface="+mn-ea"/>
                <a:cs typeface="Times New Roman" panose="02020603050405020304" pitchFamily="18" charset="0"/>
              </a:rPr>
              <a:t>Dhalni</a:t>
            </a:r>
            <a:r>
              <a:rPr lang="en-US" sz="3200" b="1" dirty="0" smtClean="0">
                <a:solidFill>
                  <a:schemeClr val="tx1">
                    <a:lumMod val="95000"/>
                    <a:lumOff val="5000"/>
                  </a:schemeClr>
                </a:solidFill>
                <a:latin typeface="+mn-lt"/>
                <a:ea typeface="+mn-ea"/>
                <a:cs typeface="Times New Roman" panose="02020603050405020304" pitchFamily="18" charset="0"/>
              </a:rPr>
              <a:t>- </a:t>
            </a:r>
            <a:r>
              <a:rPr lang="en-US" sz="3200" b="1" dirty="0" err="1">
                <a:solidFill>
                  <a:schemeClr val="tx1">
                    <a:lumMod val="95000"/>
                    <a:lumOff val="5000"/>
                  </a:schemeClr>
                </a:solidFill>
                <a:latin typeface="+mn-lt"/>
                <a:ea typeface="+mn-ea"/>
                <a:cs typeface="Times New Roman" panose="02020603050405020304" pitchFamily="18" charset="0"/>
              </a:rPr>
              <a:t>Koti</a:t>
            </a:r>
            <a:r>
              <a:rPr lang="en-US" sz="3200" b="1" dirty="0">
                <a:solidFill>
                  <a:schemeClr val="tx1">
                    <a:lumMod val="95000"/>
                    <a:lumOff val="5000"/>
                  </a:schemeClr>
                </a:solidFill>
                <a:latin typeface="+mn-lt"/>
                <a:ea typeface="+mn-ea"/>
                <a:cs typeface="Times New Roman" panose="02020603050405020304" pitchFamily="18" charset="0"/>
              </a:rPr>
              <a:t> Village: </a:t>
            </a:r>
            <a:endParaRPr lang="en-US" sz="3200" b="1" dirty="0" smtClean="0">
              <a:solidFill>
                <a:schemeClr val="tx1">
                  <a:lumMod val="95000"/>
                  <a:lumOff val="5000"/>
                </a:schemeClr>
              </a:solidFill>
              <a:latin typeface="+mn-lt"/>
              <a:ea typeface="+mn-ea"/>
              <a:cs typeface="Times New Roman" panose="02020603050405020304" pitchFamily="18" charset="0"/>
            </a:endParaRPr>
          </a:p>
        </p:txBody>
      </p:sp>
      <p:pic>
        <p:nvPicPr>
          <p:cNvPr id="6"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9912" y="771932"/>
            <a:ext cx="4288188" cy="2857675"/>
          </a:xfrm>
          <a:prstGeom prst="rect">
            <a:avLst/>
          </a:prstGeom>
        </p:spPr>
      </p:pic>
      <p:pic>
        <p:nvPicPr>
          <p:cNvPr id="7" name="Content Placeholder 3"/>
          <p:cNvPicPr>
            <a:picLocks noChangeAspect="1"/>
          </p:cNvPicPr>
          <p:nvPr/>
        </p:nvPicPr>
        <p:blipFill rotWithShape="1">
          <a:blip r:embed="rId4" cstate="print">
            <a:extLst>
              <a:ext uri="{28A0092B-C50C-407E-A947-70E740481C1C}">
                <a14:useLocalDpi xmlns:a14="http://schemas.microsoft.com/office/drawing/2010/main" val="0"/>
              </a:ext>
            </a:extLst>
          </a:blip>
          <a:srcRect b="11731"/>
          <a:stretch/>
        </p:blipFill>
        <p:spPr>
          <a:xfrm>
            <a:off x="5909912" y="3745828"/>
            <a:ext cx="4288188" cy="2838870"/>
          </a:xfrm>
          <a:prstGeom prst="rect">
            <a:avLst/>
          </a:prstGeom>
        </p:spPr>
      </p:pic>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0387" y="3745828"/>
            <a:ext cx="4288189" cy="2851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0789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3717" y="1196370"/>
            <a:ext cx="5593038" cy="369160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368" y="2894688"/>
            <a:ext cx="5552174" cy="3691605"/>
          </a:xfrm>
          <a:prstGeom prst="rect">
            <a:avLst/>
          </a:prstGeom>
        </p:spPr>
      </p:pic>
      <p:sp>
        <p:nvSpPr>
          <p:cNvPr id="9" name="Title 1">
            <a:extLst>
              <a:ext uri="{FF2B5EF4-FFF2-40B4-BE49-F238E27FC236}">
                <a16:creationId xmlns:a16="http://schemas.microsoft.com/office/drawing/2014/main" id="{8BB29D86-721F-4626-B113-3C7C3ACCD749}"/>
              </a:ext>
            </a:extLst>
          </p:cNvPr>
          <p:cNvSpPr txBox="1">
            <a:spLocks/>
          </p:cNvSpPr>
          <p:nvPr/>
        </p:nvSpPr>
        <p:spPr>
          <a:xfrm>
            <a:off x="1501542" y="90347"/>
            <a:ext cx="9144000" cy="978729"/>
          </a:xfrm>
          <a:prstGeom prst="rect">
            <a:avLst/>
          </a:prstGeom>
          <a:noFill/>
        </p:spPr>
        <p:txBody>
          <a:bodyPr vert="horz" wrap="square" lIns="91440" tIns="45720" rIns="91440" bIns="45720" rtlCol="0" anchor="b">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defTabSz="914400"/>
            <a:r>
              <a:rPr lang="en-US" sz="3200" b="1" dirty="0">
                <a:solidFill>
                  <a:schemeClr val="tx1">
                    <a:lumMod val="95000"/>
                    <a:lumOff val="5000"/>
                  </a:schemeClr>
                </a:solidFill>
                <a:latin typeface="+mn-lt"/>
                <a:ea typeface="+mn-ea"/>
                <a:cs typeface="Times New Roman" panose="02020603050405020304" pitchFamily="18" charset="0"/>
              </a:rPr>
              <a:t>UPES Team </a:t>
            </a:r>
            <a:r>
              <a:rPr lang="en-US" sz="3200" b="1" dirty="0" smtClean="0">
                <a:solidFill>
                  <a:schemeClr val="tx1">
                    <a:lumMod val="95000"/>
                    <a:lumOff val="5000"/>
                  </a:schemeClr>
                </a:solidFill>
                <a:latin typeface="+mn-lt"/>
                <a:ea typeface="+mn-ea"/>
                <a:cs typeface="Times New Roman" panose="02020603050405020304" pitchFamily="18" charset="0"/>
              </a:rPr>
              <a:t>@ </a:t>
            </a:r>
            <a:r>
              <a:rPr lang="en-US" sz="3200" b="1" dirty="0" err="1" smtClean="0">
                <a:solidFill>
                  <a:schemeClr val="tx1">
                    <a:lumMod val="95000"/>
                    <a:lumOff val="5000"/>
                  </a:schemeClr>
                </a:solidFill>
                <a:latin typeface="+mn-lt"/>
                <a:ea typeface="+mn-ea"/>
                <a:cs typeface="Times New Roman" panose="02020603050405020304" pitchFamily="18" charset="0"/>
              </a:rPr>
              <a:t>Dhalni</a:t>
            </a:r>
            <a:r>
              <a:rPr lang="en-US" sz="3200" b="1" dirty="0" smtClean="0">
                <a:solidFill>
                  <a:schemeClr val="tx1">
                    <a:lumMod val="95000"/>
                    <a:lumOff val="5000"/>
                  </a:schemeClr>
                </a:solidFill>
                <a:latin typeface="+mn-lt"/>
                <a:ea typeface="+mn-ea"/>
                <a:cs typeface="Times New Roman" panose="02020603050405020304" pitchFamily="18" charset="0"/>
              </a:rPr>
              <a:t>- </a:t>
            </a:r>
            <a:r>
              <a:rPr lang="en-US" sz="3200" b="1" dirty="0" err="1">
                <a:solidFill>
                  <a:schemeClr val="tx1">
                    <a:lumMod val="95000"/>
                    <a:lumOff val="5000"/>
                  </a:schemeClr>
                </a:solidFill>
                <a:latin typeface="+mn-lt"/>
                <a:ea typeface="+mn-ea"/>
                <a:cs typeface="Times New Roman" panose="02020603050405020304" pitchFamily="18" charset="0"/>
              </a:rPr>
              <a:t>Koti</a:t>
            </a:r>
            <a:r>
              <a:rPr lang="en-US" sz="3200" b="1" dirty="0">
                <a:solidFill>
                  <a:schemeClr val="tx1">
                    <a:lumMod val="95000"/>
                    <a:lumOff val="5000"/>
                  </a:schemeClr>
                </a:solidFill>
                <a:latin typeface="+mn-lt"/>
                <a:ea typeface="+mn-ea"/>
                <a:cs typeface="Times New Roman" panose="02020603050405020304" pitchFamily="18" charset="0"/>
              </a:rPr>
              <a:t> Village: </a:t>
            </a:r>
            <a:endParaRPr lang="en-US" sz="3200" b="1" dirty="0" smtClean="0">
              <a:solidFill>
                <a:schemeClr val="tx1">
                  <a:lumMod val="95000"/>
                  <a:lumOff val="5000"/>
                </a:schemeClr>
              </a:solidFill>
              <a:latin typeface="+mn-lt"/>
              <a:ea typeface="+mn-ea"/>
              <a:cs typeface="Times New Roman" panose="02020603050405020304" pitchFamily="18" charset="0"/>
            </a:endParaRPr>
          </a:p>
          <a:p>
            <a:pPr defTabSz="914400"/>
            <a:r>
              <a:rPr lang="en-US" sz="3200" b="1" dirty="0" smtClean="0">
                <a:solidFill>
                  <a:schemeClr val="tx1">
                    <a:lumMod val="95000"/>
                    <a:lumOff val="5000"/>
                  </a:schemeClr>
                </a:solidFill>
                <a:latin typeface="+mn-lt"/>
                <a:ea typeface="+mn-ea"/>
                <a:cs typeface="Times New Roman" panose="02020603050405020304" pitchFamily="18" charset="0"/>
              </a:rPr>
              <a:t>Community </a:t>
            </a:r>
            <a:r>
              <a:rPr lang="en-US" sz="3200" b="1" dirty="0">
                <a:solidFill>
                  <a:schemeClr val="tx1">
                    <a:lumMod val="95000"/>
                    <a:lumOff val="5000"/>
                  </a:schemeClr>
                </a:solidFill>
                <a:latin typeface="+mn-lt"/>
                <a:ea typeface="+mn-ea"/>
                <a:cs typeface="Times New Roman" panose="02020603050405020304" pitchFamily="18" charset="0"/>
              </a:rPr>
              <a:t>Interaction</a:t>
            </a:r>
          </a:p>
        </p:txBody>
      </p:sp>
    </p:spTree>
    <p:extLst>
      <p:ext uri="{BB962C8B-B14F-4D97-AF65-F5344CB8AC3E}">
        <p14:creationId xmlns:p14="http://schemas.microsoft.com/office/powerpoint/2010/main" val="1041749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435" y="877897"/>
            <a:ext cx="7439766" cy="5579825"/>
          </a:xfrm>
        </p:spPr>
      </p:pic>
      <p:sp>
        <p:nvSpPr>
          <p:cNvPr id="8" name="Rectangle 7"/>
          <p:cNvSpPr/>
          <p:nvPr/>
        </p:nvSpPr>
        <p:spPr>
          <a:xfrm>
            <a:off x="776748" y="66607"/>
            <a:ext cx="10515600" cy="461665"/>
          </a:xfrm>
          <a:prstGeom prst="rect">
            <a:avLst/>
          </a:prstGeom>
        </p:spPr>
        <p:txBody>
          <a:bodyPr wrap="square">
            <a:spAutoFit/>
          </a:bodyPr>
          <a:lstStyle/>
          <a:p>
            <a:r>
              <a:rPr lang="en-US" sz="2400" b="1" dirty="0" smtClean="0">
                <a:solidFill>
                  <a:schemeClr val="accent5">
                    <a:lumMod val="75000"/>
                  </a:schemeClr>
                </a:solidFill>
              </a:rPr>
              <a:t>Installation of 2 Computers and 1 Projector at Junior Secondary School, </a:t>
            </a:r>
            <a:r>
              <a:rPr lang="en-US" sz="2400" b="1" dirty="0" err="1" smtClean="0">
                <a:solidFill>
                  <a:schemeClr val="accent5">
                    <a:lumMod val="75000"/>
                  </a:schemeClr>
                </a:solidFill>
              </a:rPr>
              <a:t>Dhalani</a:t>
            </a:r>
            <a:endParaRPr lang="en-US" sz="2400" b="1" dirty="0">
              <a:solidFill>
                <a:schemeClr val="accent5">
                  <a:lumMod val="75000"/>
                </a:schemeClr>
              </a:solidFill>
            </a:endParaRPr>
          </a:p>
        </p:txBody>
      </p:sp>
      <p:pic>
        <p:nvPicPr>
          <p:cNvPr id="9" name="Picture 8"/>
          <p:cNvPicPr>
            <a:picLocks noChangeAspect="1"/>
          </p:cNvPicPr>
          <p:nvPr/>
        </p:nvPicPr>
        <p:blipFill rotWithShape="1">
          <a:blip r:embed="rId3"/>
          <a:srcRect l="29246" t="25555" r="50041" b="22593"/>
          <a:stretch/>
        </p:blipFill>
        <p:spPr>
          <a:xfrm>
            <a:off x="7937500" y="877897"/>
            <a:ext cx="3962400" cy="5579825"/>
          </a:xfrm>
          <a:prstGeom prst="rect">
            <a:avLst/>
          </a:prstGeom>
        </p:spPr>
      </p:pic>
    </p:spTree>
    <p:extLst>
      <p:ext uri="{BB962C8B-B14F-4D97-AF65-F5344CB8AC3E}">
        <p14:creationId xmlns:p14="http://schemas.microsoft.com/office/powerpoint/2010/main" val="565587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a:t>
            </a:r>
            <a:endParaRPr lang="en-IN" dirty="0"/>
          </a:p>
        </p:txBody>
      </p:sp>
      <p:graphicFrame>
        <p:nvGraphicFramePr>
          <p:cNvPr id="4" name="Content Placeholder 3"/>
          <p:cNvGraphicFramePr>
            <a:graphicFrameLocks/>
          </p:cNvGraphicFramePr>
          <p:nvPr>
            <p:extLst>
              <p:ext uri="{D42A27DB-BD31-4B8C-83A1-F6EECF244321}">
                <p14:modId xmlns:p14="http://schemas.microsoft.com/office/powerpoint/2010/main" val="3764597530"/>
              </p:ext>
            </p:extLst>
          </p:nvPr>
        </p:nvGraphicFramePr>
        <p:xfrm>
          <a:off x="1580820" y="102806"/>
          <a:ext cx="8888362" cy="6572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716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project</a:t>
            </a:r>
            <a:endParaRPr lang="en-IN" dirty="0"/>
          </a:p>
        </p:txBody>
      </p:sp>
      <p:sp>
        <p:nvSpPr>
          <p:cNvPr id="3" name="Content Placeholder 2"/>
          <p:cNvSpPr>
            <a:spLocks noGrp="1"/>
          </p:cNvSpPr>
          <p:nvPr>
            <p:ph idx="1"/>
          </p:nvPr>
        </p:nvSpPr>
        <p:spPr>
          <a:xfrm>
            <a:off x="838200" y="1503876"/>
            <a:ext cx="10515600" cy="2497854"/>
          </a:xfrm>
        </p:spPr>
        <p:style>
          <a:lnRef idx="1">
            <a:schemeClr val="accent6"/>
          </a:lnRef>
          <a:fillRef idx="2">
            <a:schemeClr val="accent6"/>
          </a:fillRef>
          <a:effectRef idx="1">
            <a:schemeClr val="accent6"/>
          </a:effectRef>
          <a:fontRef idx="minor">
            <a:schemeClr val="dk1"/>
          </a:fontRef>
        </p:style>
        <p:txBody>
          <a:bodyPr>
            <a:normAutofit fontScale="92500" lnSpcReduction="10000"/>
          </a:bodyPr>
          <a:lstStyle/>
          <a:p>
            <a:r>
              <a:rPr lang="en-US" sz="2400" dirty="0" smtClean="0"/>
              <a:t>The “</a:t>
            </a:r>
            <a:r>
              <a:rPr lang="en-US" sz="2400" dirty="0" err="1" smtClean="0"/>
              <a:t>Utthan</a:t>
            </a:r>
            <a:r>
              <a:rPr lang="en-US" sz="2400" dirty="0" smtClean="0"/>
              <a:t>” project is about the application of knowledge in the local community derived in process of </a:t>
            </a:r>
            <a:r>
              <a:rPr lang="en-US" sz="2400" dirty="0" err="1" smtClean="0"/>
              <a:t>Manthan</a:t>
            </a:r>
            <a:r>
              <a:rPr lang="en-US" sz="2400" dirty="0" smtClean="0"/>
              <a:t> at a University i.e. Universe of knowledge. It explores the opportunities in harnessing the scarce resources up to optimum level. The communities in the vicinity of our campus have immense scenic beauty as well as rich culture to offer to the world. Raising the bar of development at the community level and to lit self-confidence at the individual level is the key aim of the project.  The resemblance of challenges of hilly terrain in </a:t>
            </a:r>
            <a:r>
              <a:rPr lang="en-US" sz="2400" dirty="0" err="1" smtClean="0"/>
              <a:t>Uttarakhand</a:t>
            </a:r>
            <a:r>
              <a:rPr lang="en-US" sz="2400" dirty="0" smtClean="0"/>
              <a:t> in Gram Panchayat </a:t>
            </a:r>
            <a:r>
              <a:rPr lang="en-US" sz="2400" dirty="0" err="1" smtClean="0"/>
              <a:t>Dhalani-Koti</a:t>
            </a:r>
            <a:r>
              <a:rPr lang="en-US" sz="2400" dirty="0" smtClean="0"/>
              <a:t>, Tehsil </a:t>
            </a:r>
            <a:r>
              <a:rPr lang="en-US" sz="2400" dirty="0" err="1" smtClean="0"/>
              <a:t>Vikasnagar</a:t>
            </a:r>
            <a:r>
              <a:rPr lang="en-US" sz="2400" dirty="0" smtClean="0"/>
              <a:t>, District Dehradun makes it a perfect experimental ground for the </a:t>
            </a:r>
            <a:r>
              <a:rPr lang="en-US" sz="2400" dirty="0" err="1" smtClean="0"/>
              <a:t>Utthan</a:t>
            </a:r>
            <a:r>
              <a:rPr lang="en-US" sz="2400" dirty="0" smtClean="0"/>
              <a:t>.</a:t>
            </a:r>
            <a:endParaRPr lang="en-IN" sz="2400" dirty="0"/>
          </a:p>
        </p:txBody>
      </p:sp>
      <p:sp>
        <p:nvSpPr>
          <p:cNvPr id="4" name="Content Placeholder 2"/>
          <p:cNvSpPr txBox="1">
            <a:spLocks/>
          </p:cNvSpPr>
          <p:nvPr/>
        </p:nvSpPr>
        <p:spPr>
          <a:xfrm>
            <a:off x="838200" y="4188543"/>
            <a:ext cx="10515600" cy="249785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hi-IN" sz="2400" dirty="0" smtClean="0"/>
              <a:t>"उत्थान" परियोजना एक विश्वविद्यालय यानी ज्ञान के ब्रह्मांड में मंथन की प्रक्रिया में प्राप्त ज्ञान को स्थानीय समुदाय द्वारा अनुप्रयोग के बारे में है। यह दुर्लभ संसाधनों का इष्टतम स्तर तक दोहन करने के अवसरों की पड़ताल करता है। हमारे परिसर के आसपास के समुदायों में दुनिया को पेश करने के लिए अपार प्राकृतिक सुंदरता के साथ-साथ समृद्ध संस्कृति भी है। सामुदायिक स्तर पर विकास के स्तर को ऊपर उठाना और व्यक्तिगत स्तर पर आत्मविश्वास जगाना इस परियोजना का मुख्य उद्देश्य है। ग्राम पंचायत धलानी-कोटि, तहसील विकासनगर, जिला देहरादून में उत्तराखंड में पहाड़ी इलाकों की चुनौतियों की समानता जो इसे उत्थान के लिए एक आदर्श प्रायोगिक मैदान बनाती है। </a:t>
            </a:r>
            <a:endParaRPr lang="en-IN" sz="2400" dirty="0"/>
          </a:p>
        </p:txBody>
      </p:sp>
    </p:spTree>
    <p:extLst>
      <p:ext uri="{BB962C8B-B14F-4D97-AF65-F5344CB8AC3E}">
        <p14:creationId xmlns:p14="http://schemas.microsoft.com/office/powerpoint/2010/main" val="2981816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a:t>vision </a:t>
            </a:r>
            <a:endParaRPr lang="en-IN" dirty="0"/>
          </a:p>
        </p:txBody>
      </p:sp>
      <p:sp>
        <p:nvSpPr>
          <p:cNvPr id="3" name="Content Placeholder 2"/>
          <p:cNvSpPr>
            <a:spLocks noGrp="1"/>
          </p:cNvSpPr>
          <p:nvPr>
            <p:ph idx="1"/>
          </p:nvPr>
        </p:nvSpPr>
        <p:spPr>
          <a:xfrm>
            <a:off x="838200" y="1825626"/>
            <a:ext cx="10515600" cy="1192878"/>
          </a:xfrm>
        </p:spPr>
        <p:style>
          <a:lnRef idx="1">
            <a:schemeClr val="accent6"/>
          </a:lnRef>
          <a:fillRef idx="2">
            <a:schemeClr val="accent6"/>
          </a:fillRef>
          <a:effectRef idx="1">
            <a:schemeClr val="accent6"/>
          </a:effectRef>
          <a:fontRef idx="minor">
            <a:schemeClr val="dk1"/>
          </a:fontRef>
        </p:style>
        <p:txBody>
          <a:bodyPr>
            <a:normAutofit/>
          </a:bodyPr>
          <a:lstStyle/>
          <a:p>
            <a:r>
              <a:rPr lang="en-US" sz="2400" dirty="0" smtClean="0"/>
              <a:t>To co-create a Gram Panchayat having the potential to adopt sustainable development leading to generation of local opportunities, higher capacities of governance, and lively community to tackle current and future challenges.</a:t>
            </a:r>
            <a:endParaRPr lang="en-IN" sz="2400" dirty="0"/>
          </a:p>
        </p:txBody>
      </p:sp>
      <p:sp>
        <p:nvSpPr>
          <p:cNvPr id="4" name="Content Placeholder 2"/>
          <p:cNvSpPr txBox="1">
            <a:spLocks/>
          </p:cNvSpPr>
          <p:nvPr/>
        </p:nvSpPr>
        <p:spPr>
          <a:xfrm>
            <a:off x="838200" y="3728167"/>
            <a:ext cx="10515600" cy="16156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hi-IN" sz="2200" dirty="0"/>
              <a:t>वर्तमान और भविष्य की चुनौतियों से निपटने के लिए स्थानीय अवसरों, शासन की उच्च क्षमता और जीवंत समुदाय के सृजन के लिए सतत विकास को अपनाने की क्षमता रखने वाली ग्राम पंचायत का सह-निर्माण करना। </a:t>
            </a:r>
            <a:endParaRPr lang="en-IN" sz="2200" dirty="0"/>
          </a:p>
        </p:txBody>
      </p:sp>
    </p:spTree>
    <p:extLst>
      <p:ext uri="{BB962C8B-B14F-4D97-AF65-F5344CB8AC3E}">
        <p14:creationId xmlns:p14="http://schemas.microsoft.com/office/powerpoint/2010/main" val="15941661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IN" dirty="0"/>
          </a:p>
        </p:txBody>
      </p:sp>
      <p:sp>
        <p:nvSpPr>
          <p:cNvPr id="3" name="Content Placeholder 2"/>
          <p:cNvSpPr>
            <a:spLocks noGrp="1"/>
          </p:cNvSpPr>
          <p:nvPr>
            <p:ph idx="1"/>
          </p:nvPr>
        </p:nvSpPr>
        <p:spPr/>
        <p:style>
          <a:lnRef idx="1">
            <a:schemeClr val="accent6"/>
          </a:lnRef>
          <a:fillRef idx="2">
            <a:schemeClr val="accent6"/>
          </a:fillRef>
          <a:effectRef idx="1">
            <a:schemeClr val="accent6"/>
          </a:effectRef>
          <a:fontRef idx="minor">
            <a:schemeClr val="dk1"/>
          </a:fontRef>
        </p:style>
        <p:txBody>
          <a:bodyPr>
            <a:normAutofit fontScale="92500" lnSpcReduction="20000"/>
          </a:bodyPr>
          <a:lstStyle/>
          <a:p>
            <a:r>
              <a:rPr lang="en-US" dirty="0" smtClean="0"/>
              <a:t>To analysis, the current state of development based on level of personal, Human, Economic, and Social.</a:t>
            </a:r>
          </a:p>
          <a:p>
            <a:r>
              <a:rPr lang="en-US" dirty="0" smtClean="0"/>
              <a:t>To prepare a development plan and identification of the phases that will lead to sustainable development.</a:t>
            </a:r>
          </a:p>
          <a:p>
            <a:r>
              <a:rPr lang="en-US" dirty="0" smtClean="0"/>
              <a:t>To build capacities of good governance that will strengthen the community to move towards higher goals.</a:t>
            </a:r>
          </a:p>
          <a:p>
            <a:r>
              <a:rPr lang="en-US" dirty="0" smtClean="0"/>
              <a:t>To include all stakeholders and every section of the community in the process of planning and execution and safeguard their common interest.</a:t>
            </a:r>
          </a:p>
          <a:p>
            <a:r>
              <a:rPr lang="en-US" dirty="0" smtClean="0"/>
              <a:t>To utilize this opportunity to reduce the gap between the academics and actual world.</a:t>
            </a:r>
          </a:p>
          <a:p>
            <a:r>
              <a:rPr lang="en-US" dirty="0" smtClean="0"/>
              <a:t>To cover all aspects of sustainable development and create a model to be referred to for coming generations.</a:t>
            </a:r>
            <a:endParaRPr lang="en-IN" dirty="0"/>
          </a:p>
        </p:txBody>
      </p:sp>
    </p:spTree>
    <p:extLst>
      <p:ext uri="{BB962C8B-B14F-4D97-AF65-F5344CB8AC3E}">
        <p14:creationId xmlns:p14="http://schemas.microsoft.com/office/powerpoint/2010/main" val="7220601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IN" dirty="0"/>
          </a:p>
        </p:txBody>
      </p:sp>
      <p:sp>
        <p:nvSpPr>
          <p:cNvPr id="3" name="Content Placeholder 2"/>
          <p:cNvSpPr>
            <a:spLocks noGrp="1"/>
          </p:cNvSpPr>
          <p:nvPr>
            <p:ph idx="1"/>
          </p:nvPr>
        </p:nvSpPr>
        <p:spPr>
          <a:xfrm>
            <a:off x="838200" y="1585170"/>
            <a:ext cx="10515600" cy="4351338"/>
          </a:xfrm>
          <a:noFill/>
          <a:ln>
            <a:noFill/>
          </a:ln>
        </p:spPr>
        <p:style>
          <a:lnRef idx="1">
            <a:schemeClr val="accent6"/>
          </a:lnRef>
          <a:fillRef idx="2">
            <a:schemeClr val="accent6"/>
          </a:fillRef>
          <a:effectRef idx="1">
            <a:schemeClr val="accent6"/>
          </a:effectRef>
          <a:fontRef idx="minor">
            <a:schemeClr val="dk1"/>
          </a:fontRef>
        </p:style>
        <p:txBody>
          <a:bodyPr>
            <a:noAutofit/>
          </a:bodyPr>
          <a:lstStyle/>
          <a:p>
            <a:pPr algn="just">
              <a:lnSpc>
                <a:spcPct val="100000"/>
              </a:lnSpc>
            </a:pPr>
            <a:r>
              <a:rPr lang="hi-IN" sz="2200" dirty="0">
                <a:solidFill>
                  <a:schemeClr val="tx1"/>
                </a:solidFill>
              </a:rPr>
              <a:t>व्यक्तिगत, मानवीय, आर्थिक और सामाजिक स्तर के आधार पर विकास की वर्तमान स्थिति का विश्लेषण करना। </a:t>
            </a:r>
            <a:endParaRPr lang="en-US" sz="2200" dirty="0">
              <a:solidFill>
                <a:schemeClr val="tx1"/>
              </a:solidFill>
            </a:endParaRPr>
          </a:p>
          <a:p>
            <a:pPr algn="just">
              <a:lnSpc>
                <a:spcPct val="100000"/>
              </a:lnSpc>
            </a:pPr>
            <a:r>
              <a:rPr lang="hi-IN" sz="2200" dirty="0" smtClean="0">
                <a:solidFill>
                  <a:schemeClr val="tx1"/>
                </a:solidFill>
              </a:rPr>
              <a:t>एक </a:t>
            </a:r>
            <a:r>
              <a:rPr lang="hi-IN" sz="2200" dirty="0">
                <a:solidFill>
                  <a:schemeClr val="tx1"/>
                </a:solidFill>
              </a:rPr>
              <a:t>विकास योजना तैयार करना और उन चरणों की पहचान करना जो सतत विकास को बढ़ावा देंगे। </a:t>
            </a:r>
            <a:endParaRPr lang="en-US" sz="2200" dirty="0">
              <a:solidFill>
                <a:schemeClr val="tx1"/>
              </a:solidFill>
            </a:endParaRPr>
          </a:p>
          <a:p>
            <a:pPr algn="just">
              <a:lnSpc>
                <a:spcPct val="100000"/>
              </a:lnSpc>
            </a:pPr>
            <a:r>
              <a:rPr lang="hi-IN" sz="2200" dirty="0">
                <a:solidFill>
                  <a:schemeClr val="tx1"/>
                </a:solidFill>
              </a:rPr>
              <a:t>सुशासन की क्षमता का निर्माण करना जो समुदाय को उच्च लक्ष्यों की ओर बढ़ने के लिए मजबूत करेगा। </a:t>
            </a:r>
            <a:endParaRPr lang="en-US" sz="2200" dirty="0">
              <a:solidFill>
                <a:schemeClr val="tx1"/>
              </a:solidFill>
            </a:endParaRPr>
          </a:p>
          <a:p>
            <a:pPr algn="just">
              <a:lnSpc>
                <a:spcPct val="100000"/>
              </a:lnSpc>
            </a:pPr>
            <a:r>
              <a:rPr lang="hi-IN" sz="2200" dirty="0">
                <a:solidFill>
                  <a:schemeClr val="tx1"/>
                </a:solidFill>
              </a:rPr>
              <a:t>योजना और क्रियान्वयन की प्रक्रिया में सभी हितधारकों और समुदाय के प्रत्येक वर्ग को शामिल करना और उनके साझा हितों की रक्षा करना। </a:t>
            </a:r>
            <a:endParaRPr lang="en-US" sz="2200" dirty="0">
              <a:solidFill>
                <a:schemeClr val="tx1"/>
              </a:solidFill>
            </a:endParaRPr>
          </a:p>
          <a:p>
            <a:pPr algn="just">
              <a:lnSpc>
                <a:spcPct val="100000"/>
              </a:lnSpc>
            </a:pPr>
            <a:r>
              <a:rPr lang="hi-IN" sz="2200" dirty="0">
                <a:solidFill>
                  <a:schemeClr val="tx1"/>
                </a:solidFill>
              </a:rPr>
              <a:t>शिक्षाविदों और वास्तविक दुनिया के बीच की खाई को कम करने के लिए इस अवसर का उपयोग करना। </a:t>
            </a:r>
            <a:endParaRPr lang="en-US" sz="2200" dirty="0">
              <a:solidFill>
                <a:schemeClr val="tx1"/>
              </a:solidFill>
            </a:endParaRPr>
          </a:p>
          <a:p>
            <a:pPr algn="just">
              <a:lnSpc>
                <a:spcPct val="100000"/>
              </a:lnSpc>
            </a:pPr>
            <a:r>
              <a:rPr lang="hi-IN" sz="2200" dirty="0">
                <a:solidFill>
                  <a:schemeClr val="tx1"/>
                </a:solidFill>
              </a:rPr>
              <a:t>सतत विकास के सभी पहलुओं को शामिल करना और आने वाली पीढ़ियों के लिए संदर्भित करने के लिए एक मॉडल बनाना। </a:t>
            </a:r>
            <a:endParaRPr lang="en-IN" sz="2200" dirty="0">
              <a:solidFill>
                <a:schemeClr val="tx1"/>
              </a:solidFill>
            </a:endParaRPr>
          </a:p>
        </p:txBody>
      </p:sp>
    </p:spTree>
    <p:extLst>
      <p:ext uri="{BB962C8B-B14F-4D97-AF65-F5344CB8AC3E}">
        <p14:creationId xmlns:p14="http://schemas.microsoft.com/office/powerpoint/2010/main" val="1735217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934" y="280061"/>
            <a:ext cx="10854552" cy="1356922"/>
          </a:xfrm>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99446" y="133141"/>
            <a:ext cx="3723958" cy="662037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900" y="133141"/>
            <a:ext cx="3723959" cy="6620371"/>
          </a:xfrm>
          <a:prstGeom prst="rect">
            <a:avLst/>
          </a:prstGeom>
        </p:spPr>
      </p:pic>
      <p:pic>
        <p:nvPicPr>
          <p:cNvPr id="6"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983" y="150253"/>
            <a:ext cx="3714022" cy="6602707"/>
          </a:xfrm>
          <a:prstGeom prst="rect">
            <a:avLst/>
          </a:prstGeom>
        </p:spPr>
      </p:pic>
    </p:spTree>
    <p:extLst>
      <p:ext uri="{BB962C8B-B14F-4D97-AF65-F5344CB8AC3E}">
        <p14:creationId xmlns:p14="http://schemas.microsoft.com/office/powerpoint/2010/main" val="33866096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2763" y="139188"/>
            <a:ext cx="3718111" cy="660997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313" y="139189"/>
            <a:ext cx="3721579" cy="661614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29" y="139188"/>
            <a:ext cx="3741251" cy="6609977"/>
          </a:xfrm>
          <a:prstGeom prst="rect">
            <a:avLst/>
          </a:prstGeom>
        </p:spPr>
      </p:pic>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4221267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525" y="163630"/>
            <a:ext cx="11701052" cy="6581841"/>
          </a:xfrm>
          <a:prstGeom prst="rect">
            <a:avLst/>
          </a:prstGeom>
        </p:spPr>
      </p:pic>
    </p:spTree>
    <p:extLst>
      <p:ext uri="{BB962C8B-B14F-4D97-AF65-F5344CB8AC3E}">
        <p14:creationId xmlns:p14="http://schemas.microsoft.com/office/powerpoint/2010/main" val="869004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416" y="165481"/>
            <a:ext cx="11633168" cy="6543657"/>
          </a:xfrm>
        </p:spPr>
      </p:pic>
    </p:spTree>
    <p:extLst>
      <p:ext uri="{BB962C8B-B14F-4D97-AF65-F5344CB8AC3E}">
        <p14:creationId xmlns:p14="http://schemas.microsoft.com/office/powerpoint/2010/main" val="1496775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742</Words>
  <Application>Microsoft Office PowerPoint</Application>
  <PresentationFormat>Widescreen</PresentationFormat>
  <Paragraphs>64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Mangal</vt:lpstr>
      <vt:lpstr>Times New Roman</vt:lpstr>
      <vt:lpstr>Office Theme</vt:lpstr>
      <vt:lpstr>Sustainable development of Village Dhalani Koti-Utthan  Material for Website</vt:lpstr>
      <vt:lpstr>About the project</vt:lpstr>
      <vt:lpstr>Project vision </vt:lpstr>
      <vt:lpstr>Objective</vt:lpstr>
      <vt:lpstr>Objective</vt:lpstr>
      <vt:lpstr>PowerPoint Presentation</vt:lpstr>
      <vt:lpstr>PowerPoint Presentation</vt:lpstr>
      <vt:lpstr>PowerPoint Presentation</vt:lpstr>
      <vt:lpstr>PowerPoint Presentation</vt:lpstr>
      <vt:lpstr>PowerPoint Presentation</vt:lpstr>
      <vt:lpstr>PowerPoint Presentation</vt:lpstr>
      <vt:lpstr>Map of G.P. Dhalani-Koti</vt:lpstr>
      <vt:lpstr>PowerPoint Presentation</vt:lpstr>
      <vt:lpstr>PowerPoint Presentation</vt:lpstr>
      <vt:lpstr>PowerPoint Presentation</vt:lpstr>
      <vt:lpstr>Phase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development of Village Dhalani Koti-Utthan</dc:title>
  <dc:creator>Ankur Chowdhary</dc:creator>
  <cp:lastModifiedBy>Ankur Chowdhary</cp:lastModifiedBy>
  <cp:revision>20</cp:revision>
  <dcterms:created xsi:type="dcterms:W3CDTF">2021-06-03T04:28:17Z</dcterms:created>
  <dcterms:modified xsi:type="dcterms:W3CDTF">2021-06-03T08:10:17Z</dcterms:modified>
</cp:coreProperties>
</file>